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8" r:id="rId1"/>
    <p:sldMasterId id="2147483699"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BEBF04-22E1-4C6F-978F-79E1BF2C7B8A}">
  <a:tblStyle styleId="{FFBEBF04-22E1-4C6F-978F-79E1BF2C7B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6F82E7-267C-478B-A6CE-15900B216BF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2"/>
    <p:restoredTop sz="69821"/>
  </p:normalViewPr>
  <p:slideViewPr>
    <p:cSldViewPr snapToGrid="0">
      <p:cViewPr varScale="1">
        <p:scale>
          <a:sx n="182" d="100"/>
          <a:sy n="182" d="100"/>
        </p:scale>
        <p:origin x="108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100eaf0fb2_4_236:notes"/>
          <p:cNvSpPr>
            <a:spLocks noGrp="1" noRot="1" noChangeAspect="1"/>
          </p:cNvSpPr>
          <p:nvPr>
            <p:ph type="sldImg" idx="2"/>
          </p:nvPr>
        </p:nvSpPr>
        <p:spPr>
          <a:xfrm>
            <a:off x="-2878138" y="677863"/>
            <a:ext cx="11014076" cy="61960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3100eaf0fb2_4_236:notes"/>
          <p:cNvSpPr txBox="1">
            <a:spLocks noGrp="1"/>
          </p:cNvSpPr>
          <p:nvPr>
            <p:ph type="body" idx="1"/>
          </p:nvPr>
        </p:nvSpPr>
        <p:spPr>
          <a:xfrm>
            <a:off x="685800" y="4399853"/>
            <a:ext cx="5486400" cy="3601200"/>
          </a:xfrm>
          <a:prstGeom prst="rect">
            <a:avLst/>
          </a:prstGeom>
          <a:noFill/>
          <a:ln>
            <a:noFill/>
          </a:ln>
        </p:spPr>
        <p:txBody>
          <a:bodyPr spcFirstLastPara="1" wrap="square" lIns="103525" tIns="51750" rIns="103525" bIns="51750" anchor="t" anchorCtr="0">
            <a:noAutofit/>
          </a:bodyPr>
          <a:lstStyle/>
          <a:p>
            <a:pPr marL="0" lvl="0" indent="0" algn="l" rtl="0">
              <a:spcBef>
                <a:spcPts val="0"/>
              </a:spcBef>
              <a:spcAft>
                <a:spcPts val="0"/>
              </a:spcAft>
              <a:buNone/>
            </a:pPr>
            <a:endParaRPr/>
          </a:p>
        </p:txBody>
      </p:sp>
      <p:sp>
        <p:nvSpPr>
          <p:cNvPr id="260" name="Google Shape;260;g3100eaf0fb2_4_236:notes"/>
          <p:cNvSpPr txBox="1">
            <a:spLocks noGrp="1"/>
          </p:cNvSpPr>
          <p:nvPr>
            <p:ph type="sldNum" idx="12"/>
          </p:nvPr>
        </p:nvSpPr>
        <p:spPr>
          <a:xfrm>
            <a:off x="3885010" y="8686817"/>
            <a:ext cx="2971800" cy="457200"/>
          </a:xfrm>
          <a:prstGeom prst="rect">
            <a:avLst/>
          </a:prstGeom>
          <a:noFill/>
          <a:ln>
            <a:noFill/>
          </a:ln>
        </p:spPr>
        <p:txBody>
          <a:bodyPr spcFirstLastPara="1" wrap="square" lIns="103525" tIns="51750" rIns="103525" bIns="5175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a:extLst>
            <a:ext uri="{FF2B5EF4-FFF2-40B4-BE49-F238E27FC236}">
              <a16:creationId xmlns:a16="http://schemas.microsoft.com/office/drawing/2014/main" id="{4ACAC053-AF86-878F-1D32-5B5C7EA72A26}"/>
            </a:ext>
          </a:extLst>
        </p:cNvPr>
        <p:cNvGrpSpPr/>
        <p:nvPr/>
      </p:nvGrpSpPr>
      <p:grpSpPr>
        <a:xfrm>
          <a:off x="0" y="0"/>
          <a:ext cx="0" cy="0"/>
          <a:chOff x="0" y="0"/>
          <a:chExt cx="0" cy="0"/>
        </a:xfrm>
      </p:grpSpPr>
      <p:sp>
        <p:nvSpPr>
          <p:cNvPr id="310" name="Google Shape;310;g3037f5a461f_0_14:notes">
            <a:extLst>
              <a:ext uri="{FF2B5EF4-FFF2-40B4-BE49-F238E27FC236}">
                <a16:creationId xmlns:a16="http://schemas.microsoft.com/office/drawing/2014/main" id="{A19ABC25-7BDA-D0E2-BE3C-D1E4DDA075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037f5a461f_0_14:notes">
            <a:extLst>
              <a:ext uri="{FF2B5EF4-FFF2-40B4-BE49-F238E27FC236}">
                <a16:creationId xmlns:a16="http://schemas.microsoft.com/office/drawing/2014/main" id="{088CF4E1-81D2-150A-1F3E-A2E7E0EA27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820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100eaf0fb2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100eaf0fb2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Modern generative models, from StyleGAN to diffusion systems, can create perfectly realistic portraits in seconds. Criminals and influence campaigns already exploit these images—for example, attaching them to forged identity documents, catfishing victims on dating sites, or populating social-media networks with convincing but entirely fictional personas.</a:t>
            </a:r>
          </a:p>
          <a:p>
            <a:r>
              <a:rPr lang="en-US" dirty="0"/>
              <a:t>The scale of the problem is immense: platforms process millions of profile photos each day, and even trained reviewers cannot reliably separate sophisticated fakes from genuine photos. Manual screening is therefore infeasible.</a:t>
            </a:r>
          </a:p>
          <a:p>
            <a:r>
              <a:rPr lang="en-US" dirty="0"/>
              <a:t>Our objective is to close this gap with automation. We will build a lightweight convolutional neural network that can distinguish real from fake faces</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117d75e0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117d75e0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037f5a461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037f5a461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Eugene and Kaushik to connect on this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037f5a461f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037f5a461f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037f5a461f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037f5a461f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Boosting model- Added stepping for age, downpmt, usage, annual_cost, and also interaction terms</a:t>
            </a:r>
            <a:endParaRPr/>
          </a:p>
          <a:p>
            <a:pPr marL="0" lvl="0" indent="0" algn="l" rtl="0">
              <a:spcBef>
                <a:spcPts val="0"/>
              </a:spcBef>
              <a:spcAft>
                <a:spcPts val="0"/>
              </a:spcAft>
              <a:buNone/>
            </a:pPr>
            <a:endParaRPr/>
          </a:p>
          <a:p>
            <a:pPr marL="0" lvl="0" indent="0" algn="l" rtl="0">
              <a:spcBef>
                <a:spcPts val="0"/>
              </a:spcBef>
              <a:spcAft>
                <a:spcPts val="0"/>
              </a:spcAft>
              <a:buNone/>
            </a:pPr>
            <a:r>
              <a:rPr lang="en"/>
              <a:t>cash , no_use, low_downpmt, heck ,low_age shows top correlation with churn  </a:t>
            </a:r>
            <a:endParaRPr/>
          </a:p>
          <a:p>
            <a:pPr marL="0" lvl="0" indent="0" algn="l" rtl="0">
              <a:spcBef>
                <a:spcPts val="0"/>
              </a:spcBef>
              <a:spcAft>
                <a:spcPts val="0"/>
              </a:spcAft>
              <a:buNone/>
            </a:pPr>
            <a:endParaRPr/>
          </a:p>
          <a:p>
            <a:pPr marL="0" lvl="0" indent="0" algn="l" rtl="0">
              <a:spcBef>
                <a:spcPts val="0"/>
              </a:spcBef>
              <a:spcAft>
                <a:spcPts val="0"/>
              </a:spcAft>
              <a:buNone/>
            </a:pPr>
            <a:r>
              <a:rPr lang="en"/>
              <a:t>while high_downpmt, credit_card, direc_debit, mid_use, high_use,  is_promo, high_age are   top correlation with retention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037f5a461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037f5a461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The cross-validation results show that the accuracy scores ranged from 0.89 to 0.91, with an average score of 0.90 and a standard deviation of 0.01. This small variation suggests that the XGBoost model is consistently performing well across the different folds, providing reliable predictions for the target variable. It highlights that the model is generalizing effectively and not heavily dependent on any particular fold of data.</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 classification report shows strong precision and recall for both classes ('Not Default' and 'Default'). </a:t>
            </a:r>
            <a:endParaRPr>
              <a:solidFill>
                <a:schemeClr val="dk1"/>
              </a:solidFill>
            </a:endParaRPr>
          </a:p>
          <a:p>
            <a:pPr marL="0" lvl="0" indent="0" algn="l" rtl="0">
              <a:lnSpc>
                <a:spcPct val="115000"/>
              </a:lnSpc>
              <a:spcBef>
                <a:spcPts val="0"/>
              </a:spcBef>
              <a:spcAft>
                <a:spcPts val="0"/>
              </a:spcAft>
              <a:buNone/>
            </a:pPr>
            <a:r>
              <a:rPr lang="en">
                <a:solidFill>
                  <a:schemeClr val="dk1"/>
                </a:solidFill>
              </a:rPr>
              <a:t>For the 'Default' class, the high precision (low false positives) suggests the model is good at correctly identifying true defaulters without over-predicting. </a:t>
            </a:r>
            <a:endParaRPr>
              <a:solidFill>
                <a:schemeClr val="dk1"/>
              </a:solidFill>
            </a:endParaRPr>
          </a:p>
          <a:p>
            <a:pPr marL="0" lvl="0" indent="0" algn="l" rtl="0">
              <a:lnSpc>
                <a:spcPct val="115000"/>
              </a:lnSpc>
              <a:spcBef>
                <a:spcPts val="0"/>
              </a:spcBef>
              <a:spcAft>
                <a:spcPts val="0"/>
              </a:spcAft>
              <a:buNone/>
            </a:pPr>
            <a:r>
              <a:rPr lang="en">
                <a:solidFill>
                  <a:schemeClr val="dk1"/>
                </a:solidFill>
              </a:rPr>
              <a:t>Similarly, high recall means that the model is effectively identifying most of the defaulters (low false negatives).</a:t>
            </a:r>
            <a:endParaRPr>
              <a:solidFill>
                <a:schemeClr val="dk1"/>
              </a:solidFill>
            </a:endParaRPr>
          </a:p>
          <a:p>
            <a:pPr marL="0" lvl="0" indent="0" algn="l" rtl="0">
              <a:lnSpc>
                <a:spcPct val="115000"/>
              </a:lnSpc>
              <a:spcBef>
                <a:spcPts val="0"/>
              </a:spcBef>
              <a:spcAft>
                <a:spcPts val="0"/>
              </a:spcAft>
              <a:buNone/>
            </a:pPr>
            <a:r>
              <a:rPr lang="en">
                <a:solidFill>
                  <a:schemeClr val="dk1"/>
                </a:solidFill>
              </a:rPr>
              <a:t>The F1-score reflects a good balance between precision and recall, demonstrating that the model performs well overall in distinguishing between defaulters and non-defaulters, which is crucial in reducing financial risk.</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ROC curve's area under the curve (AUC) is 0.95, indicating that the model is effective at differentiating between 'Default' and 'Not Default' cases. A higher AUC means that the model has a high true positive rate while maintaining a low false positive rate, which is crucial in the financial context to ensure that potential defaults are not missed while also minimizing unnecessary alarms.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37f5a461f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37f5a461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endParaRPr sz="1000"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037f5a461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037f5a461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Title">
  <p:cSld name="Main Title">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0" y="280025"/>
            <a:ext cx="6096000" cy="1314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4"/>
          <p:cNvSpPr txBox="1">
            <a:spLocks noGrp="1"/>
          </p:cNvSpPr>
          <p:nvPr>
            <p:ph type="subTitle" idx="1"/>
          </p:nvPr>
        </p:nvSpPr>
        <p:spPr>
          <a:xfrm>
            <a:off x="0" y="1616869"/>
            <a:ext cx="6400800" cy="1314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2"/>
              </a:buClr>
              <a:buSzPts val="1600"/>
              <a:buFont typeface="Arial"/>
              <a:buNone/>
              <a:defRPr sz="1600">
                <a:solidFill>
                  <a:schemeClr val="dk2"/>
                </a:solidFill>
              </a:defRPr>
            </a:lvl1pPr>
            <a:lvl2pPr lvl="1" algn="l">
              <a:spcBef>
                <a:spcPts val="0"/>
              </a:spcBef>
              <a:spcAft>
                <a:spcPts val="0"/>
              </a:spcAft>
              <a:buSzPts val="1800"/>
              <a:buChar char="•"/>
              <a:defRPr/>
            </a:lvl2pPr>
            <a:lvl3pPr lvl="2" algn="l">
              <a:spcBef>
                <a:spcPts val="0"/>
              </a:spcBef>
              <a:spcAft>
                <a:spcPts val="0"/>
              </a:spcAft>
              <a:buSzPts val="1800"/>
              <a:buChar char="o"/>
              <a:defRPr/>
            </a:lvl3pPr>
            <a:lvl4pPr lvl="3" algn="l">
              <a:spcBef>
                <a:spcPts val="0"/>
              </a:spcBef>
              <a:spcAft>
                <a:spcPts val="0"/>
              </a:spcAft>
              <a:buSzPts val="1800"/>
              <a:buChar char="▪"/>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body" idx="2"/>
          </p:nvPr>
        </p:nvSpPr>
        <p:spPr>
          <a:xfrm>
            <a:off x="9525" y="3409950"/>
            <a:ext cx="6391200" cy="11382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400"/>
              <a:buNone/>
              <a:defRPr sz="1400">
                <a:solidFill>
                  <a:schemeClr val="dk2"/>
                </a:solidFill>
              </a:defRPr>
            </a:lvl1pPr>
            <a:lvl2pPr marL="914400" lvl="1" indent="-342900" algn="l">
              <a:spcBef>
                <a:spcPts val="0"/>
              </a:spcBef>
              <a:spcAft>
                <a:spcPts val="0"/>
              </a:spcAft>
              <a:buSzPts val="1800"/>
              <a:buChar char="•"/>
              <a:defRPr/>
            </a:lvl2pPr>
            <a:lvl3pPr marL="1371600" lvl="2" indent="-342900" algn="l">
              <a:spcBef>
                <a:spcPts val="0"/>
              </a:spcBef>
              <a:spcAft>
                <a:spcPts val="0"/>
              </a:spcAft>
              <a:buSzPts val="1800"/>
              <a:buChar char="o"/>
              <a:defRPr/>
            </a:lvl3pPr>
            <a:lvl4pPr marL="1828800" lvl="3" indent="-342900" algn="l">
              <a:spcBef>
                <a:spcPts val="0"/>
              </a:spcBef>
              <a:spcAft>
                <a:spcPts val="0"/>
              </a:spcAft>
              <a:buSzPts val="1800"/>
              <a:buChar char="▪"/>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pic>
        <p:nvPicPr>
          <p:cNvPr id="62" name="Google Shape;62;p14"/>
          <p:cNvPicPr preferRelativeResize="0"/>
          <p:nvPr/>
        </p:nvPicPr>
        <p:blipFill rotWithShape="1">
          <a:blip r:embed="rId2">
            <a:alphaModFix amt="15000"/>
          </a:blip>
          <a:srcRect r="26253"/>
          <a:stretch/>
        </p:blipFill>
        <p:spPr>
          <a:xfrm>
            <a:off x="4876800" y="68012"/>
            <a:ext cx="4257675" cy="505185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5"/>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Arial"/>
                <a:ea typeface="Arial"/>
                <a:cs typeface="Arial"/>
                <a:sym typeface="Arial"/>
              </a:defRPr>
            </a:lvl1pPr>
            <a:lvl2pPr marL="0" lvl="1" indent="0" algn="r">
              <a:spcBef>
                <a:spcPts val="0"/>
              </a:spcBef>
              <a:buNone/>
              <a:defRPr sz="1200" b="1" i="0" u="none" strike="noStrike" cap="none">
                <a:solidFill>
                  <a:schemeClr val="lt1"/>
                </a:solidFill>
                <a:latin typeface="Arial"/>
                <a:ea typeface="Arial"/>
                <a:cs typeface="Arial"/>
                <a:sym typeface="Arial"/>
              </a:defRPr>
            </a:lvl2pPr>
            <a:lvl3pPr marL="0" lvl="2" indent="0" algn="r">
              <a:spcBef>
                <a:spcPts val="0"/>
              </a:spcBef>
              <a:buNone/>
              <a:defRPr sz="1200" b="1" i="0" u="none" strike="noStrike" cap="none">
                <a:solidFill>
                  <a:schemeClr val="lt1"/>
                </a:solidFill>
                <a:latin typeface="Arial"/>
                <a:ea typeface="Arial"/>
                <a:cs typeface="Arial"/>
                <a:sym typeface="Arial"/>
              </a:defRPr>
            </a:lvl3pPr>
            <a:lvl4pPr marL="0" lvl="3" indent="0" algn="r">
              <a:spcBef>
                <a:spcPts val="0"/>
              </a:spcBef>
              <a:buNone/>
              <a:defRPr sz="1200" b="1" i="0" u="none" strike="noStrike" cap="none">
                <a:solidFill>
                  <a:schemeClr val="lt1"/>
                </a:solidFill>
                <a:latin typeface="Arial"/>
                <a:ea typeface="Arial"/>
                <a:cs typeface="Arial"/>
                <a:sym typeface="Arial"/>
              </a:defRPr>
            </a:lvl4pPr>
            <a:lvl5pPr marL="0" lvl="4" indent="0" algn="r">
              <a:spcBef>
                <a:spcPts val="0"/>
              </a:spcBef>
              <a:buNone/>
              <a:defRPr sz="1200" b="1" i="0" u="none" strike="noStrike" cap="none">
                <a:solidFill>
                  <a:schemeClr val="lt1"/>
                </a:solidFill>
                <a:latin typeface="Arial"/>
                <a:ea typeface="Arial"/>
                <a:cs typeface="Arial"/>
                <a:sym typeface="Arial"/>
              </a:defRPr>
            </a:lvl5pPr>
            <a:lvl6pPr marL="0" lvl="5" indent="0" algn="r">
              <a:spcBef>
                <a:spcPts val="0"/>
              </a:spcBef>
              <a:buNone/>
              <a:defRPr sz="1200" b="1" i="0" u="none" strike="noStrike" cap="none">
                <a:solidFill>
                  <a:schemeClr val="lt1"/>
                </a:solidFill>
                <a:latin typeface="Arial"/>
                <a:ea typeface="Arial"/>
                <a:cs typeface="Arial"/>
                <a:sym typeface="Arial"/>
              </a:defRPr>
            </a:lvl6pPr>
            <a:lvl7pPr marL="0" lvl="6" indent="0" algn="r">
              <a:spcBef>
                <a:spcPts val="0"/>
              </a:spcBef>
              <a:buNone/>
              <a:defRPr sz="1200" b="1" i="0" u="none" strike="noStrike" cap="none">
                <a:solidFill>
                  <a:schemeClr val="lt1"/>
                </a:solidFill>
                <a:latin typeface="Arial"/>
                <a:ea typeface="Arial"/>
                <a:cs typeface="Arial"/>
                <a:sym typeface="Arial"/>
              </a:defRPr>
            </a:lvl7pPr>
            <a:lvl8pPr marL="0" lvl="7" indent="0" algn="r">
              <a:spcBef>
                <a:spcPts val="0"/>
              </a:spcBef>
              <a:buNone/>
              <a:defRPr sz="1200" b="1" i="0" u="none" strike="noStrike" cap="none">
                <a:solidFill>
                  <a:schemeClr val="lt1"/>
                </a:solidFill>
                <a:latin typeface="Arial"/>
                <a:ea typeface="Arial"/>
                <a:cs typeface="Arial"/>
                <a:sym typeface="Arial"/>
              </a:defRPr>
            </a:lvl8pPr>
            <a:lvl9pPr marL="0" lvl="8" indent="0" algn="r">
              <a:spcBef>
                <a:spcPts val="0"/>
              </a:spcBef>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5"/>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lvl1pPr marL="457200" lvl="0" indent="-228600" algn="r">
              <a:spcBef>
                <a:spcPts val="0"/>
              </a:spcBef>
              <a:spcAft>
                <a:spcPts val="0"/>
              </a:spcAft>
              <a:buSzPts val="1400"/>
              <a:buNone/>
              <a:defRPr sz="1200" i="1">
                <a:solidFill>
                  <a:schemeClr val="dk1"/>
                </a:solidFill>
              </a:defRPr>
            </a:lvl1pPr>
            <a:lvl2pPr marL="914400" lvl="1" indent="-342900" algn="l">
              <a:spcBef>
                <a:spcPts val="0"/>
              </a:spcBef>
              <a:spcAft>
                <a:spcPts val="0"/>
              </a:spcAft>
              <a:buSzPts val="1800"/>
              <a:buChar char="•"/>
              <a:defRPr/>
            </a:lvl2pPr>
            <a:lvl3pPr marL="1371600" lvl="2" indent="-342900" algn="l">
              <a:spcBef>
                <a:spcPts val="0"/>
              </a:spcBef>
              <a:spcAft>
                <a:spcPts val="0"/>
              </a:spcAft>
              <a:buSzPts val="1800"/>
              <a:buChar char="o"/>
              <a:defRPr/>
            </a:lvl3pPr>
            <a:lvl4pPr marL="1828800" lvl="3" indent="-342900" algn="l">
              <a:spcBef>
                <a:spcPts val="0"/>
              </a:spcBef>
              <a:spcAft>
                <a:spcPts val="0"/>
              </a:spcAft>
              <a:buSzPts val="1800"/>
              <a:buChar char="▪"/>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Content">
  <p:cSld name="Title and Text Conten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2743200" y="4767262"/>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6"/>
          <p:cNvSpPr txBox="1">
            <a:spLocks noGrp="1"/>
          </p:cNvSpPr>
          <p:nvPr>
            <p:ph type="body" idx="1"/>
          </p:nvPr>
        </p:nvSpPr>
        <p:spPr>
          <a:xfrm>
            <a:off x="101284" y="895350"/>
            <a:ext cx="8869800" cy="3810000"/>
          </a:xfrm>
          <a:prstGeom prst="rect">
            <a:avLst/>
          </a:prstGeom>
          <a:noFill/>
          <a:ln>
            <a:noFill/>
          </a:ln>
        </p:spPr>
        <p:txBody>
          <a:bodyPr spcFirstLastPara="1" wrap="square" lIns="91425" tIns="45700" rIns="91425" bIns="45700" anchor="t" anchorCtr="0">
            <a:normAutofit/>
          </a:bodyPr>
          <a:lstStyle>
            <a:lvl1pPr marL="457200" lvl="0" indent="-228600" algn="l">
              <a:spcBef>
                <a:spcPts val="600"/>
              </a:spcBef>
              <a:spcAft>
                <a:spcPts val="0"/>
              </a:spcAft>
              <a:buSzPts val="1400"/>
              <a:buNone/>
              <a:defRPr sz="1600">
                <a:solidFill>
                  <a:schemeClr val="dk1"/>
                </a:solidFill>
              </a:defRPr>
            </a:lvl1pPr>
            <a:lvl2pPr marL="914400" lvl="1" indent="-330200" algn="l">
              <a:spcBef>
                <a:spcPts val="0"/>
              </a:spcBef>
              <a:spcAft>
                <a:spcPts val="0"/>
              </a:spcAft>
              <a:buClr>
                <a:schemeClr val="dk1"/>
              </a:buClr>
              <a:buSzPts val="1600"/>
              <a:buChar char="•"/>
              <a:defRPr sz="1600">
                <a:solidFill>
                  <a:schemeClr val="dk1"/>
                </a:solidFill>
              </a:defRPr>
            </a:lvl2pPr>
            <a:lvl3pPr marL="1371600" lvl="2" indent="-317500" algn="l">
              <a:spcBef>
                <a:spcPts val="0"/>
              </a:spcBef>
              <a:spcAft>
                <a:spcPts val="0"/>
              </a:spcAft>
              <a:buClr>
                <a:schemeClr val="dk1"/>
              </a:buClr>
              <a:buSzPts val="1400"/>
              <a:buChar char="o"/>
              <a:defRPr sz="1400">
                <a:solidFill>
                  <a:schemeClr val="dk1"/>
                </a:solidFill>
              </a:defRPr>
            </a:lvl3pPr>
            <a:lvl4pPr marL="1828800" lvl="3" indent="-317500" algn="l">
              <a:spcBef>
                <a:spcPts val="0"/>
              </a:spcBef>
              <a:spcAft>
                <a:spcPts val="0"/>
              </a:spcAft>
              <a:buClr>
                <a:schemeClr val="dk1"/>
              </a:buClr>
              <a:buSzPts val="1400"/>
              <a:buChar char="▪"/>
              <a:defRPr sz="1400">
                <a:solidFill>
                  <a:schemeClr val="dk1"/>
                </a:solidFill>
              </a:defRPr>
            </a:lvl4pPr>
            <a:lvl5pPr marL="2286000" lvl="4" indent="-317500" algn="l">
              <a:spcBef>
                <a:spcPts val="0"/>
              </a:spcBef>
              <a:spcAft>
                <a:spcPts val="0"/>
              </a:spcAft>
              <a:buClr>
                <a:schemeClr val="dk1"/>
              </a:buClr>
              <a:buSzPts val="1400"/>
              <a:buFont typeface="Arial"/>
              <a:buChar char="•"/>
              <a:defRPr sz="1400">
                <a:solidFill>
                  <a:schemeClr val="dk1"/>
                </a:solidFill>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3" name="Google Shape;73;p16"/>
          <p:cNvSpPr txBox="1">
            <a:spLocks noGrp="1"/>
          </p:cNvSpPr>
          <p:nvPr>
            <p:ph type="body" idx="2"/>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lvl1pPr marL="457200" lvl="0" indent="-228600" algn="r">
              <a:spcBef>
                <a:spcPts val="0"/>
              </a:spcBef>
              <a:spcAft>
                <a:spcPts val="0"/>
              </a:spcAft>
              <a:buSzPts val="1400"/>
              <a:buNone/>
              <a:defRPr sz="1200" i="1">
                <a:solidFill>
                  <a:schemeClr val="dk1"/>
                </a:solidFill>
              </a:defRPr>
            </a:lvl1pPr>
            <a:lvl2pPr marL="914400" lvl="1" indent="-342900" algn="l">
              <a:spcBef>
                <a:spcPts val="0"/>
              </a:spcBef>
              <a:spcAft>
                <a:spcPts val="0"/>
              </a:spcAft>
              <a:buSzPts val="1800"/>
              <a:buChar char="•"/>
              <a:defRPr/>
            </a:lvl2pPr>
            <a:lvl3pPr marL="1371600" lvl="2" indent="-342900" algn="l">
              <a:spcBef>
                <a:spcPts val="0"/>
              </a:spcBef>
              <a:spcAft>
                <a:spcPts val="0"/>
              </a:spcAft>
              <a:buSzPts val="1800"/>
              <a:buChar char="o"/>
              <a:defRPr/>
            </a:lvl3pPr>
            <a:lvl4pPr marL="1828800" lvl="3" indent="-342900" algn="l">
              <a:spcBef>
                <a:spcPts val="0"/>
              </a:spcBef>
              <a:spcAft>
                <a:spcPts val="0"/>
              </a:spcAft>
              <a:buSzPts val="1800"/>
              <a:buChar char="▪"/>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am Meeting">
  <p:cSld name="Team Meeting">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sz="1000"/>
          </a:p>
        </p:txBody>
      </p:sp>
      <p:grpSp>
        <p:nvGrpSpPr>
          <p:cNvPr id="78" name="Google Shape;78;p17"/>
          <p:cNvGrpSpPr/>
          <p:nvPr/>
        </p:nvGrpSpPr>
        <p:grpSpPr>
          <a:xfrm>
            <a:off x="187311" y="828537"/>
            <a:ext cx="1717786" cy="1285720"/>
            <a:chOff x="0" y="1145"/>
            <a:chExt cx="2801" cy="2138"/>
          </a:xfrm>
        </p:grpSpPr>
        <p:pic>
          <p:nvPicPr>
            <p:cNvPr id="79" name="Google Shape;79;p17" descr="magnifier"/>
            <p:cNvPicPr preferRelativeResize="0"/>
            <p:nvPr/>
          </p:nvPicPr>
          <p:blipFill rotWithShape="1">
            <a:blip r:embed="rId2">
              <a:alphaModFix/>
            </a:blip>
            <a:srcRect l="2980" t="9548" r="22515" b="14607"/>
            <a:stretch/>
          </p:blipFill>
          <p:spPr>
            <a:xfrm>
              <a:off x="0" y="1145"/>
              <a:ext cx="2801" cy="2138"/>
            </a:xfrm>
            <a:prstGeom prst="rect">
              <a:avLst/>
            </a:prstGeom>
            <a:noFill/>
            <a:ln>
              <a:noFill/>
            </a:ln>
          </p:spPr>
        </p:pic>
        <p:sp>
          <p:nvSpPr>
            <p:cNvPr id="80" name="Google Shape;80;p17"/>
            <p:cNvSpPr/>
            <p:nvPr/>
          </p:nvSpPr>
          <p:spPr>
            <a:xfrm flipH="1">
              <a:off x="875" y="1313"/>
              <a:ext cx="1800" cy="1800"/>
            </a:xfrm>
            <a:prstGeom prst="ellipse">
              <a:avLst/>
            </a:prstGeom>
            <a:gradFill>
              <a:gsLst>
                <a:gs pos="0">
                  <a:srgbClr val="DDDDDD">
                    <a:alpha val="84705"/>
                  </a:srgbClr>
                </a:gs>
                <a:gs pos="100000">
                  <a:srgbClr val="FFFFF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rgbClr val="000000"/>
                </a:solidFill>
                <a:latin typeface="Arial"/>
                <a:ea typeface="Arial"/>
                <a:cs typeface="Arial"/>
                <a:sym typeface="Arial"/>
              </a:endParaRPr>
            </a:p>
          </p:txBody>
        </p:sp>
        <p:sp>
          <p:nvSpPr>
            <p:cNvPr id="81" name="Google Shape;81;p17"/>
            <p:cNvSpPr txBox="1"/>
            <p:nvPr/>
          </p:nvSpPr>
          <p:spPr>
            <a:xfrm>
              <a:off x="890" y="1816"/>
              <a:ext cx="1800" cy="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200" b="1">
                  <a:solidFill>
                    <a:srgbClr val="8E1500"/>
                  </a:solidFill>
                  <a:latin typeface="Arial"/>
                  <a:ea typeface="Arial"/>
                  <a:cs typeface="Arial"/>
                  <a:sym typeface="Arial"/>
                </a:rPr>
                <a:t>Team</a:t>
              </a:r>
              <a:br>
                <a:rPr lang="en" sz="1200" b="1">
                  <a:solidFill>
                    <a:srgbClr val="8E1500"/>
                  </a:solidFill>
                  <a:latin typeface="Arial"/>
                  <a:ea typeface="Arial"/>
                  <a:cs typeface="Arial"/>
                  <a:sym typeface="Arial"/>
                </a:rPr>
              </a:br>
              <a:r>
                <a:rPr lang="en" sz="1200" b="1">
                  <a:solidFill>
                    <a:srgbClr val="8E1500"/>
                  </a:solidFill>
                  <a:latin typeface="Arial"/>
                  <a:ea typeface="Arial"/>
                  <a:cs typeface="Arial"/>
                  <a:sym typeface="Arial"/>
                </a:rPr>
                <a:t>Meeting</a:t>
              </a:r>
              <a:endParaRPr/>
            </a:p>
          </p:txBody>
        </p:sp>
        <p:sp>
          <p:nvSpPr>
            <p:cNvPr id="82" name="Google Shape;82;p17"/>
            <p:cNvSpPr/>
            <p:nvPr/>
          </p:nvSpPr>
          <p:spPr>
            <a:xfrm>
              <a:off x="880" y="1304"/>
              <a:ext cx="1800" cy="1800"/>
            </a:xfrm>
            <a:prstGeom prst="ellipse">
              <a:avLst/>
            </a:prstGeom>
            <a:noFill/>
            <a:ln w="28575" cap="flat" cmpd="sng">
              <a:solidFill>
                <a:srgbClr val="33333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rgbClr val="000000"/>
                </a:solidFill>
                <a:latin typeface="Arial"/>
                <a:ea typeface="Arial"/>
                <a:cs typeface="Arial"/>
                <a:sym typeface="Arial"/>
              </a:endParaRPr>
            </a:p>
          </p:txBody>
        </p:sp>
      </p:grpSp>
      <p:sp>
        <p:nvSpPr>
          <p:cNvPr id="83" name="Google Shape;83;p17"/>
          <p:cNvSpPr txBox="1">
            <a:spLocks noGrp="1"/>
          </p:cNvSpPr>
          <p:nvPr>
            <p:ph type="body" idx="1"/>
          </p:nvPr>
        </p:nvSpPr>
        <p:spPr>
          <a:xfrm>
            <a:off x="2057400" y="923925"/>
            <a:ext cx="6913500" cy="37815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400"/>
              <a:buNone/>
              <a:defRPr/>
            </a:lvl1pPr>
            <a:lvl2pPr marL="914400" lvl="1" indent="-342900" algn="l">
              <a:spcBef>
                <a:spcPts val="0"/>
              </a:spcBef>
              <a:spcAft>
                <a:spcPts val="0"/>
              </a:spcAft>
              <a:buSzPts val="1800"/>
              <a:buChar char="•"/>
              <a:defRPr/>
            </a:lvl2pPr>
            <a:lvl3pPr marL="1371600" lvl="2" indent="-342900" algn="l">
              <a:spcBef>
                <a:spcPts val="0"/>
              </a:spcBef>
              <a:spcAft>
                <a:spcPts val="0"/>
              </a:spcAft>
              <a:buSzPts val="1800"/>
              <a:buChar char="o"/>
              <a:defRPr/>
            </a:lvl3pPr>
            <a:lvl4pPr marL="1828800" lvl="3" indent="-342900" algn="l">
              <a:spcBef>
                <a:spcPts val="0"/>
              </a:spcBef>
              <a:spcAft>
                <a:spcPts val="0"/>
              </a:spcAft>
              <a:buSzPts val="1800"/>
              <a:buChar char="▪"/>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4" name="Google Shape;84;p17"/>
          <p:cNvSpPr txBox="1">
            <a:spLocks noGrp="1"/>
          </p:cNvSpPr>
          <p:nvPr>
            <p:ph type="body" idx="2"/>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lvl1pPr marL="457200" lvl="0" indent="-228600" algn="r">
              <a:spcBef>
                <a:spcPts val="0"/>
              </a:spcBef>
              <a:spcAft>
                <a:spcPts val="0"/>
              </a:spcAft>
              <a:buSzPts val="1400"/>
              <a:buNone/>
              <a:defRPr sz="1200" i="1">
                <a:solidFill>
                  <a:schemeClr val="accent1"/>
                </a:solidFill>
              </a:defRPr>
            </a:lvl1pPr>
            <a:lvl2pPr marL="914400" lvl="1" indent="-342900" algn="l">
              <a:spcBef>
                <a:spcPts val="0"/>
              </a:spcBef>
              <a:spcAft>
                <a:spcPts val="0"/>
              </a:spcAft>
              <a:buSzPts val="1800"/>
              <a:buChar char="•"/>
              <a:defRPr/>
            </a:lvl2pPr>
            <a:lvl3pPr marL="1371600" lvl="2" indent="-342900" algn="l">
              <a:spcBef>
                <a:spcPts val="0"/>
              </a:spcBef>
              <a:spcAft>
                <a:spcPts val="0"/>
              </a:spcAft>
              <a:buSzPts val="1800"/>
              <a:buChar char="o"/>
              <a:defRPr/>
            </a:lvl3pPr>
            <a:lvl4pPr marL="1828800" lvl="3" indent="-342900" algn="l">
              <a:spcBef>
                <a:spcPts val="0"/>
              </a:spcBef>
              <a:spcAft>
                <a:spcPts val="0"/>
              </a:spcAft>
              <a:buSzPts val="1800"/>
              <a:buChar char="▪"/>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bg>
      <p:bgPr>
        <a:solidFill>
          <a:srgbClr val="F3F3F3"/>
        </a:solidFill>
        <a:effectLst/>
      </p:bgPr>
    </p:bg>
    <p:spTree>
      <p:nvGrpSpPr>
        <p:cNvPr id="1" name="Shape 85"/>
        <p:cNvGrpSpPr/>
        <p:nvPr/>
      </p:nvGrpSpPr>
      <p:grpSpPr>
        <a:xfrm>
          <a:off x="0" y="0"/>
          <a:ext cx="0" cy="0"/>
          <a:chOff x="0" y="0"/>
          <a:chExt cx="0" cy="0"/>
        </a:xfrm>
      </p:grpSpPr>
      <p:sp>
        <p:nvSpPr>
          <p:cNvPr id="86" name="Google Shape;86;p18"/>
          <p:cNvSpPr/>
          <p:nvPr/>
        </p:nvSpPr>
        <p:spPr>
          <a:xfrm>
            <a:off x="0" y="0"/>
            <a:ext cx="9142709" cy="5139385"/>
          </a:xfrm>
          <a:custGeom>
            <a:avLst/>
            <a:gdLst/>
            <a:ahLst/>
            <a:cxnLst/>
            <a:rect l="l" t="t" r="r" b="b"/>
            <a:pathLst>
              <a:path w="8769985" h="4758690" extrusionOk="0">
                <a:moveTo>
                  <a:pt x="8769599" y="0"/>
                </a:moveTo>
                <a:lnTo>
                  <a:pt x="0" y="0"/>
                </a:lnTo>
                <a:lnTo>
                  <a:pt x="0" y="4758600"/>
                </a:lnTo>
                <a:lnTo>
                  <a:pt x="8769599" y="4758600"/>
                </a:lnTo>
                <a:lnTo>
                  <a:pt x="876959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87;p18"/>
          <p:cNvSpPr txBox="1">
            <a:spLocks noGrp="1"/>
          </p:cNvSpPr>
          <p:nvPr>
            <p:ph type="body" idx="1"/>
          </p:nvPr>
        </p:nvSpPr>
        <p:spPr>
          <a:xfrm>
            <a:off x="2642015" y="2371695"/>
            <a:ext cx="3860100" cy="492300"/>
          </a:xfrm>
          <a:prstGeom prst="rect">
            <a:avLst/>
          </a:prstGeom>
          <a:noFill/>
          <a:ln>
            <a:noFill/>
          </a:ln>
        </p:spPr>
        <p:txBody>
          <a:bodyPr spcFirstLastPara="1" wrap="square" lIns="0" tIns="0" rIns="0" bIns="0" anchor="t" anchorCtr="0">
            <a:spAutoFit/>
          </a:bodyPr>
          <a:lstStyle>
            <a:lvl1pPr marL="457200" lvl="0" indent="-228600" algn="ctr">
              <a:spcBef>
                <a:spcPts val="0"/>
              </a:spcBef>
              <a:spcAft>
                <a:spcPts val="0"/>
              </a:spcAft>
              <a:buSzPts val="1400"/>
              <a:buNone/>
              <a:defRPr sz="3200" b="1" i="0">
                <a:solidFill>
                  <a:schemeClr val="lt1"/>
                </a:solidFill>
                <a:latin typeface="Arial"/>
                <a:ea typeface="Arial"/>
                <a:cs typeface="Arial"/>
                <a:sym typeface="Arial"/>
              </a:defRPr>
            </a:lvl1pPr>
            <a:lvl2pPr marL="914400" lvl="1" indent="-342900" algn="l">
              <a:spcBef>
                <a:spcPts val="0"/>
              </a:spcBef>
              <a:spcAft>
                <a:spcPts val="0"/>
              </a:spcAft>
              <a:buSzPts val="1800"/>
              <a:buChar char="•"/>
              <a:defRPr/>
            </a:lvl2pPr>
            <a:lvl3pPr marL="1371600" lvl="2" indent="-342900" algn="l">
              <a:spcBef>
                <a:spcPts val="0"/>
              </a:spcBef>
              <a:spcAft>
                <a:spcPts val="0"/>
              </a:spcAft>
              <a:buSzPts val="1800"/>
              <a:buChar char="o"/>
              <a:defRPr/>
            </a:lvl3pPr>
            <a:lvl4pPr marL="1828800" lvl="3" indent="-342900" algn="l">
              <a:spcBef>
                <a:spcPts val="0"/>
              </a:spcBef>
              <a:spcAft>
                <a:spcPts val="0"/>
              </a:spcAft>
              <a:buSzPts val="1800"/>
              <a:buChar char="▪"/>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readcrumb Only">
  <p:cSld name="Breadcrumb Only">
    <p:spTree>
      <p:nvGrpSpPr>
        <p:cNvPr id="1" name="Shape 88"/>
        <p:cNvGrpSpPr/>
        <p:nvPr/>
      </p:nvGrpSpPr>
      <p:grpSpPr>
        <a:xfrm>
          <a:off x="0" y="0"/>
          <a:ext cx="0" cy="0"/>
          <a:chOff x="0" y="0"/>
          <a:chExt cx="0" cy="0"/>
        </a:xfrm>
      </p:grpSpPr>
      <p:sp>
        <p:nvSpPr>
          <p:cNvPr id="89" name="Google Shape;89;p19"/>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9"/>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chemeClr val="dk2"/>
                </a:solidFill>
                <a:latin typeface="Arial"/>
                <a:ea typeface="Arial"/>
                <a:cs typeface="Arial"/>
                <a:sym typeface="Arial"/>
              </a:defRPr>
            </a:lvl1pPr>
            <a:lvl2pPr marL="0" lvl="1" indent="0" algn="r">
              <a:spcBef>
                <a:spcPts val="0"/>
              </a:spcBef>
              <a:buNone/>
              <a:defRPr sz="1200" b="1">
                <a:solidFill>
                  <a:schemeClr val="dk2"/>
                </a:solidFill>
                <a:latin typeface="Arial"/>
                <a:ea typeface="Arial"/>
                <a:cs typeface="Arial"/>
                <a:sym typeface="Arial"/>
              </a:defRPr>
            </a:lvl2pPr>
            <a:lvl3pPr marL="0" lvl="2" indent="0" algn="r">
              <a:spcBef>
                <a:spcPts val="0"/>
              </a:spcBef>
              <a:buNone/>
              <a:defRPr sz="1200" b="1">
                <a:solidFill>
                  <a:schemeClr val="dk2"/>
                </a:solidFill>
                <a:latin typeface="Arial"/>
                <a:ea typeface="Arial"/>
                <a:cs typeface="Arial"/>
                <a:sym typeface="Arial"/>
              </a:defRPr>
            </a:lvl3pPr>
            <a:lvl4pPr marL="0" lvl="3" indent="0" algn="r">
              <a:spcBef>
                <a:spcPts val="0"/>
              </a:spcBef>
              <a:buNone/>
              <a:defRPr sz="1200" b="1">
                <a:solidFill>
                  <a:schemeClr val="dk2"/>
                </a:solidFill>
                <a:latin typeface="Arial"/>
                <a:ea typeface="Arial"/>
                <a:cs typeface="Arial"/>
                <a:sym typeface="Arial"/>
              </a:defRPr>
            </a:lvl4pPr>
            <a:lvl5pPr marL="0" lvl="4" indent="0" algn="r">
              <a:spcBef>
                <a:spcPts val="0"/>
              </a:spcBef>
              <a:buNone/>
              <a:defRPr sz="1200" b="1">
                <a:solidFill>
                  <a:schemeClr val="dk2"/>
                </a:solidFill>
                <a:latin typeface="Arial"/>
                <a:ea typeface="Arial"/>
                <a:cs typeface="Arial"/>
                <a:sym typeface="Arial"/>
              </a:defRPr>
            </a:lvl5pPr>
            <a:lvl6pPr marL="0" lvl="5" indent="0" algn="r">
              <a:spcBef>
                <a:spcPts val="0"/>
              </a:spcBef>
              <a:buNone/>
              <a:defRPr sz="1200" b="1">
                <a:solidFill>
                  <a:schemeClr val="dk2"/>
                </a:solidFill>
                <a:latin typeface="Arial"/>
                <a:ea typeface="Arial"/>
                <a:cs typeface="Arial"/>
                <a:sym typeface="Arial"/>
              </a:defRPr>
            </a:lvl6pPr>
            <a:lvl7pPr marL="0" lvl="6" indent="0" algn="r">
              <a:spcBef>
                <a:spcPts val="0"/>
              </a:spcBef>
              <a:buNone/>
              <a:defRPr sz="1200" b="1">
                <a:solidFill>
                  <a:schemeClr val="dk2"/>
                </a:solidFill>
                <a:latin typeface="Arial"/>
                <a:ea typeface="Arial"/>
                <a:cs typeface="Arial"/>
                <a:sym typeface="Arial"/>
              </a:defRPr>
            </a:lvl7pPr>
            <a:lvl8pPr marL="0" lvl="7" indent="0" algn="r">
              <a:spcBef>
                <a:spcPts val="0"/>
              </a:spcBef>
              <a:buNone/>
              <a:defRPr sz="1200" b="1">
                <a:solidFill>
                  <a:schemeClr val="dk2"/>
                </a:solidFill>
                <a:latin typeface="Arial"/>
                <a:ea typeface="Arial"/>
                <a:cs typeface="Arial"/>
                <a:sym typeface="Arial"/>
              </a:defRPr>
            </a:lvl8pPr>
            <a:lvl9pPr marL="0" lvl="8" indent="0" algn="r">
              <a:spcBef>
                <a:spcPts val="0"/>
              </a:spcBef>
              <a:buNone/>
              <a:defRPr sz="1200" b="1">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body" idx="1"/>
          </p:nvPr>
        </p:nvSpPr>
        <p:spPr>
          <a:xfrm>
            <a:off x="4572000" y="57150"/>
            <a:ext cx="4398900" cy="155700"/>
          </a:xfrm>
          <a:prstGeom prst="rect">
            <a:avLst/>
          </a:prstGeom>
          <a:noFill/>
          <a:ln>
            <a:noFill/>
          </a:ln>
        </p:spPr>
        <p:txBody>
          <a:bodyPr spcFirstLastPara="1" wrap="square" lIns="91425" tIns="45700" rIns="91425" bIns="45700" anchor="ctr" anchorCtr="0">
            <a:noAutofit/>
          </a:bodyPr>
          <a:lstStyle>
            <a:lvl1pPr marL="457200" lvl="0" indent="-228600" algn="r">
              <a:spcBef>
                <a:spcPts val="0"/>
              </a:spcBef>
              <a:spcAft>
                <a:spcPts val="0"/>
              </a:spcAft>
              <a:buSzPts val="1400"/>
              <a:buNone/>
              <a:defRPr sz="1200" i="1">
                <a:solidFill>
                  <a:schemeClr val="dk1"/>
                </a:solidFill>
              </a:defRPr>
            </a:lvl1pPr>
            <a:lvl2pPr marL="914400" lvl="1" indent="-342900" algn="l">
              <a:spcBef>
                <a:spcPts val="0"/>
              </a:spcBef>
              <a:spcAft>
                <a:spcPts val="0"/>
              </a:spcAft>
              <a:buSzPts val="1800"/>
              <a:buChar char="•"/>
              <a:defRPr/>
            </a:lvl2pPr>
            <a:lvl3pPr marL="1371600" lvl="2" indent="-342900" algn="l">
              <a:spcBef>
                <a:spcPts val="0"/>
              </a:spcBef>
              <a:spcAft>
                <a:spcPts val="0"/>
              </a:spcAft>
              <a:buSzPts val="1800"/>
              <a:buChar char="o"/>
              <a:defRPr/>
            </a:lvl3pPr>
            <a:lvl4pPr marL="1828800" lvl="3" indent="-342900" algn="l">
              <a:spcBef>
                <a:spcPts val="0"/>
              </a:spcBef>
              <a:spcAft>
                <a:spcPts val="0"/>
              </a:spcAft>
              <a:buSzPts val="1800"/>
              <a:buChar char="▪"/>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92"/>
        <p:cNvGrpSpPr/>
        <p:nvPr/>
      </p:nvGrpSpPr>
      <p:grpSpPr>
        <a:xfrm>
          <a:off x="0" y="0"/>
          <a:ext cx="0" cy="0"/>
          <a:chOff x="0" y="0"/>
          <a:chExt cx="0" cy="0"/>
        </a:xfrm>
      </p:grpSpPr>
      <p:sp>
        <p:nvSpPr>
          <p:cNvPr id="93" name="Google Shape;93;p20"/>
          <p:cNvSpPr/>
          <p:nvPr/>
        </p:nvSpPr>
        <p:spPr>
          <a:xfrm>
            <a:off x="12" y="0"/>
            <a:ext cx="3490800" cy="51435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0"/>
          <p:cNvSpPr txBox="1">
            <a:spLocks noGrp="1"/>
          </p:cNvSpPr>
          <p:nvPr>
            <p:ph type="title"/>
          </p:nvPr>
        </p:nvSpPr>
        <p:spPr>
          <a:xfrm>
            <a:off x="482600" y="589788"/>
            <a:ext cx="2638200" cy="1570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1400"/>
              <a:buNone/>
              <a:defRPr sz="27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20"/>
          <p:cNvSpPr txBox="1">
            <a:spLocks noGrp="1"/>
          </p:cNvSpPr>
          <p:nvPr>
            <p:ph type="body" idx="1"/>
          </p:nvPr>
        </p:nvSpPr>
        <p:spPr>
          <a:xfrm>
            <a:off x="4094238" y="609600"/>
            <a:ext cx="4446300" cy="39711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400"/>
              <a:buNone/>
              <a:defRPr/>
            </a:lvl1pPr>
            <a:lvl2pPr marL="914400" lvl="1" indent="-342900" algn="l">
              <a:spcBef>
                <a:spcPts val="0"/>
              </a:spcBef>
              <a:spcAft>
                <a:spcPts val="0"/>
              </a:spcAft>
              <a:buSzPts val="1800"/>
              <a:buChar char="•"/>
              <a:defRPr/>
            </a:lvl2pPr>
            <a:lvl3pPr marL="1371600" lvl="2" indent="-342900" algn="l">
              <a:spcBef>
                <a:spcPts val="0"/>
              </a:spcBef>
              <a:spcAft>
                <a:spcPts val="0"/>
              </a:spcAft>
              <a:buSzPts val="1800"/>
              <a:buChar char="o"/>
              <a:defRPr/>
            </a:lvl3pPr>
            <a:lvl4pPr marL="1828800" lvl="3" indent="-342900" algn="l">
              <a:spcBef>
                <a:spcPts val="0"/>
              </a:spcBef>
              <a:spcAft>
                <a:spcPts val="0"/>
              </a:spcAft>
              <a:buSzPts val="1800"/>
              <a:buChar char="▪"/>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6" name="Google Shape;96;p20"/>
          <p:cNvSpPr txBox="1">
            <a:spLocks noGrp="1"/>
          </p:cNvSpPr>
          <p:nvPr>
            <p:ph type="body" idx="2"/>
          </p:nvPr>
        </p:nvSpPr>
        <p:spPr>
          <a:xfrm>
            <a:off x="482599" y="2282288"/>
            <a:ext cx="2638200" cy="22983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Clr>
                <a:srgbClr val="FFFFFF"/>
              </a:buClr>
              <a:buSzPts val="1350"/>
              <a:buFont typeface="Arial"/>
              <a:buNone/>
              <a:defRPr sz="1350">
                <a:solidFill>
                  <a:srgbClr val="FFFFFF"/>
                </a:solidFill>
              </a:defRPr>
            </a:lvl1pPr>
            <a:lvl2pPr marL="914400" lvl="1" indent="-228600" algn="l">
              <a:spcBef>
                <a:spcPts val="0"/>
              </a:spcBef>
              <a:spcAft>
                <a:spcPts val="0"/>
              </a:spcAft>
              <a:buSzPts val="900"/>
              <a:buNone/>
              <a:defRPr sz="900"/>
            </a:lvl2pPr>
            <a:lvl3pPr marL="1371600" lvl="2" indent="-228600" algn="l">
              <a:spcBef>
                <a:spcPts val="0"/>
              </a:spcBef>
              <a:spcAft>
                <a:spcPts val="0"/>
              </a:spcAft>
              <a:buSzPts val="750"/>
              <a:buNone/>
              <a:defRPr sz="750"/>
            </a:lvl3pPr>
            <a:lvl4pPr marL="1828800" lvl="3" indent="-228600" algn="l">
              <a:spcBef>
                <a:spcPts val="0"/>
              </a:spcBef>
              <a:spcAft>
                <a:spcPts val="0"/>
              </a:spcAft>
              <a:buSzPts val="675"/>
              <a:buNone/>
              <a:defRPr sz="675"/>
            </a:lvl4pPr>
            <a:lvl5pPr marL="2286000" lvl="4" indent="-228600" algn="l">
              <a:spcBef>
                <a:spcPts val="0"/>
              </a:spcBef>
              <a:spcAft>
                <a:spcPts val="0"/>
              </a:spcAft>
              <a:buClr>
                <a:schemeClr val="dk1"/>
              </a:buClr>
              <a:buSzPts val="675"/>
              <a:buFont typeface="Arial"/>
              <a:buNone/>
              <a:defRPr sz="675"/>
            </a:lvl5pPr>
            <a:lvl6pPr marL="2743200" lvl="5" indent="-228600" algn="l">
              <a:spcBef>
                <a:spcPts val="0"/>
              </a:spcBef>
              <a:spcAft>
                <a:spcPts val="0"/>
              </a:spcAft>
              <a:buSzPts val="675"/>
              <a:buFont typeface="Arial"/>
              <a:buNone/>
              <a:defRPr sz="675"/>
            </a:lvl6pPr>
            <a:lvl7pPr marL="3200400" lvl="6" indent="-228600" algn="l">
              <a:spcBef>
                <a:spcPts val="0"/>
              </a:spcBef>
              <a:spcAft>
                <a:spcPts val="0"/>
              </a:spcAft>
              <a:buSzPts val="675"/>
              <a:buFont typeface="Arial"/>
              <a:buNone/>
              <a:defRPr sz="675"/>
            </a:lvl7pPr>
            <a:lvl8pPr marL="3657600" lvl="7" indent="-228600" algn="l">
              <a:spcBef>
                <a:spcPts val="0"/>
              </a:spcBef>
              <a:spcAft>
                <a:spcPts val="0"/>
              </a:spcAft>
              <a:buSzPts val="675"/>
              <a:buFont typeface="Arial"/>
              <a:buNone/>
              <a:defRPr sz="675"/>
            </a:lvl8pPr>
            <a:lvl9pPr marL="4114800" lvl="8" indent="-228600" algn="l">
              <a:spcBef>
                <a:spcPts val="0"/>
              </a:spcBef>
              <a:spcAft>
                <a:spcPts val="0"/>
              </a:spcAft>
              <a:buSzPts val="675"/>
              <a:buFont typeface="Arial"/>
              <a:buNone/>
              <a:defRPr sz="675"/>
            </a:lvl9pPr>
          </a:lstStyle>
          <a:p>
            <a:endParaRPr/>
          </a:p>
        </p:txBody>
      </p:sp>
      <p:sp>
        <p:nvSpPr>
          <p:cNvPr id="97" name="Google Shape;97;p20"/>
          <p:cNvSpPr txBox="1">
            <a:spLocks noGrp="1"/>
          </p:cNvSpPr>
          <p:nvPr>
            <p:ph type="dt" idx="10"/>
          </p:nvPr>
        </p:nvSpPr>
        <p:spPr>
          <a:xfrm>
            <a:off x="482598" y="4834890"/>
            <a:ext cx="2638200" cy="273900"/>
          </a:xfrm>
          <a:prstGeom prst="rect">
            <a:avLst/>
          </a:prstGeom>
          <a:noFill/>
          <a:ln>
            <a:noFill/>
          </a:ln>
        </p:spPr>
        <p:txBody>
          <a:bodyPr spcFirstLastPara="1" wrap="square" lIns="91425" tIns="45700" rIns="91425" bIns="45700" anchor="t" anchorCtr="0">
            <a:noAutofit/>
          </a:bodyPr>
          <a:lstStyle>
            <a:lvl1pPr marR="0" lvl="0" algn="l">
              <a:spcBef>
                <a:spcPts val="0"/>
              </a:spcBef>
              <a:spcAft>
                <a:spcPts val="0"/>
              </a:spcAft>
              <a:buSzPts val="1400"/>
              <a:buNone/>
              <a:defRPr sz="1800">
                <a:solidFill>
                  <a:schemeClr val="dk1"/>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8" name="Google Shape;98;p20"/>
          <p:cNvSpPr txBox="1">
            <a:spLocks noGrp="1"/>
          </p:cNvSpPr>
          <p:nvPr>
            <p:ph type="ftr" idx="11"/>
          </p:nvPr>
        </p:nvSpPr>
        <p:spPr>
          <a:xfrm>
            <a:off x="4094238" y="4834890"/>
            <a:ext cx="40005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chemeClr val="dk2"/>
                </a:solidFill>
                <a:latin typeface="Arial"/>
                <a:ea typeface="Arial"/>
                <a:cs typeface="Arial"/>
                <a:sym typeface="Arial"/>
              </a:defRPr>
            </a:lvl1pPr>
            <a:lvl2pPr marL="0" lvl="1" indent="0" algn="r">
              <a:spcBef>
                <a:spcPts val="0"/>
              </a:spcBef>
              <a:buNone/>
              <a:defRPr sz="1200" b="1">
                <a:solidFill>
                  <a:schemeClr val="dk2"/>
                </a:solidFill>
                <a:latin typeface="Arial"/>
                <a:ea typeface="Arial"/>
                <a:cs typeface="Arial"/>
                <a:sym typeface="Arial"/>
              </a:defRPr>
            </a:lvl2pPr>
            <a:lvl3pPr marL="0" lvl="2" indent="0" algn="r">
              <a:spcBef>
                <a:spcPts val="0"/>
              </a:spcBef>
              <a:buNone/>
              <a:defRPr sz="1200" b="1">
                <a:solidFill>
                  <a:schemeClr val="dk2"/>
                </a:solidFill>
                <a:latin typeface="Arial"/>
                <a:ea typeface="Arial"/>
                <a:cs typeface="Arial"/>
                <a:sym typeface="Arial"/>
              </a:defRPr>
            </a:lvl3pPr>
            <a:lvl4pPr marL="0" lvl="3" indent="0" algn="r">
              <a:spcBef>
                <a:spcPts val="0"/>
              </a:spcBef>
              <a:buNone/>
              <a:defRPr sz="1200" b="1">
                <a:solidFill>
                  <a:schemeClr val="dk2"/>
                </a:solidFill>
                <a:latin typeface="Arial"/>
                <a:ea typeface="Arial"/>
                <a:cs typeface="Arial"/>
                <a:sym typeface="Arial"/>
              </a:defRPr>
            </a:lvl4pPr>
            <a:lvl5pPr marL="0" lvl="4" indent="0" algn="r">
              <a:spcBef>
                <a:spcPts val="0"/>
              </a:spcBef>
              <a:buNone/>
              <a:defRPr sz="1200" b="1">
                <a:solidFill>
                  <a:schemeClr val="dk2"/>
                </a:solidFill>
                <a:latin typeface="Arial"/>
                <a:ea typeface="Arial"/>
                <a:cs typeface="Arial"/>
                <a:sym typeface="Arial"/>
              </a:defRPr>
            </a:lvl5pPr>
            <a:lvl6pPr marL="0" lvl="5" indent="0" algn="r">
              <a:spcBef>
                <a:spcPts val="0"/>
              </a:spcBef>
              <a:buNone/>
              <a:defRPr sz="1200" b="1">
                <a:solidFill>
                  <a:schemeClr val="dk2"/>
                </a:solidFill>
                <a:latin typeface="Arial"/>
                <a:ea typeface="Arial"/>
                <a:cs typeface="Arial"/>
                <a:sym typeface="Arial"/>
              </a:defRPr>
            </a:lvl6pPr>
            <a:lvl7pPr marL="0" lvl="6" indent="0" algn="r">
              <a:spcBef>
                <a:spcPts val="0"/>
              </a:spcBef>
              <a:buNone/>
              <a:defRPr sz="1200" b="1">
                <a:solidFill>
                  <a:schemeClr val="dk2"/>
                </a:solidFill>
                <a:latin typeface="Arial"/>
                <a:ea typeface="Arial"/>
                <a:cs typeface="Arial"/>
                <a:sym typeface="Arial"/>
              </a:defRPr>
            </a:lvl7pPr>
            <a:lvl8pPr marL="0" lvl="7" indent="0" algn="r">
              <a:spcBef>
                <a:spcPts val="0"/>
              </a:spcBef>
              <a:buNone/>
              <a:defRPr sz="1200" b="1">
                <a:solidFill>
                  <a:schemeClr val="dk2"/>
                </a:solidFill>
                <a:latin typeface="Arial"/>
                <a:ea typeface="Arial"/>
                <a:cs typeface="Arial"/>
                <a:sym typeface="Arial"/>
              </a:defRPr>
            </a:lvl8pPr>
            <a:lvl9pPr marL="0" lvl="8" indent="0" algn="r">
              <a:spcBef>
                <a:spcPts val="0"/>
              </a:spcBef>
              <a:buNone/>
              <a:defRPr sz="1200" b="1">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Title and Content" type="obj">
  <p:cSld name="OBJECT">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1"/>
          <p:cNvSpPr txBox="1">
            <a:spLocks noGrp="1"/>
          </p:cNvSpPr>
          <p:nvPr>
            <p:ph type="body" idx="1"/>
          </p:nvPr>
        </p:nvSpPr>
        <p:spPr>
          <a:xfrm>
            <a:off x="514351" y="1547547"/>
            <a:ext cx="7796100" cy="24834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400"/>
              <a:buNone/>
              <a:defRPr/>
            </a:lvl1pPr>
            <a:lvl2pPr marL="914400" lvl="1" indent="-342900" algn="l">
              <a:spcBef>
                <a:spcPts val="0"/>
              </a:spcBef>
              <a:spcAft>
                <a:spcPts val="0"/>
              </a:spcAft>
              <a:buSzPts val="1800"/>
              <a:buChar char="•"/>
              <a:defRPr/>
            </a:lvl2pPr>
            <a:lvl3pPr marL="1371600" lvl="2" indent="-342900" algn="l">
              <a:spcBef>
                <a:spcPts val="0"/>
              </a:spcBef>
              <a:spcAft>
                <a:spcPts val="0"/>
              </a:spcAft>
              <a:buSzPts val="1800"/>
              <a:buChar char="o"/>
              <a:defRPr/>
            </a:lvl3pPr>
            <a:lvl4pPr marL="1828800" lvl="3" indent="-342900" algn="l">
              <a:spcBef>
                <a:spcPts val="0"/>
              </a:spcBef>
              <a:spcAft>
                <a:spcPts val="0"/>
              </a:spcAft>
              <a:buSzPts val="1800"/>
              <a:buChar char="▪"/>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3" name="Google Shape;103;p2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a:spcBef>
                <a:spcPts val="0"/>
              </a:spcBef>
              <a:spcAft>
                <a:spcPts val="0"/>
              </a:spcAft>
              <a:buSzPts val="1400"/>
              <a:buNone/>
              <a:defRPr sz="1800">
                <a:solidFill>
                  <a:schemeClr val="dk1"/>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 name="Google Shape;104;p21"/>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2"/>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10" name="Google Shape;110;p22"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11"/>
        <p:cNvGrpSpPr/>
        <p:nvPr/>
      </p:nvGrpSpPr>
      <p:grpSpPr>
        <a:xfrm>
          <a:off x="0" y="0"/>
          <a:ext cx="0" cy="0"/>
          <a:chOff x="0" y="0"/>
          <a:chExt cx="0" cy="0"/>
        </a:xfrm>
      </p:grpSpPr>
      <p:sp>
        <p:nvSpPr>
          <p:cNvPr id="112" name="Google Shape;112;p23"/>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3"/>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23"/>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15" name="Google Shape;115;p23"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24"/>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4"/>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20" name="Google Shape;120;p24"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Title Only">
  <p:cSld name="4_Title Only">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5"/>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5"/>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25" name="Google Shape;125;p25"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_Title Only">
  <p:cSld name="5_Title Only">
    <p:spTree>
      <p:nvGrpSpPr>
        <p:cNvPr id="1" name="Shape 126"/>
        <p:cNvGrpSpPr/>
        <p:nvPr/>
      </p:nvGrpSpPr>
      <p:grpSpPr>
        <a:xfrm>
          <a:off x="0" y="0"/>
          <a:ext cx="0" cy="0"/>
          <a:chOff x="0" y="0"/>
          <a:chExt cx="0" cy="0"/>
        </a:xfrm>
      </p:grpSpPr>
      <p:sp>
        <p:nvSpPr>
          <p:cNvPr id="127" name="Google Shape;127;p26"/>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6"/>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6"/>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30" name="Google Shape;130;p26"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Title Only">
  <p:cSld name="6_Title Only">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7"/>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7"/>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35" name="Google Shape;135;p27"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7_Title Only">
  <p:cSld name="7_Title Only">
    <p:spTree>
      <p:nvGrpSpPr>
        <p:cNvPr id="1" name="Shape 136"/>
        <p:cNvGrpSpPr/>
        <p:nvPr/>
      </p:nvGrpSpPr>
      <p:grpSpPr>
        <a:xfrm>
          <a:off x="0" y="0"/>
          <a:ext cx="0" cy="0"/>
          <a:chOff x="0" y="0"/>
          <a:chExt cx="0" cy="0"/>
        </a:xfrm>
      </p:grpSpPr>
      <p:sp>
        <p:nvSpPr>
          <p:cNvPr id="137" name="Google Shape;137;p28"/>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8"/>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8"/>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40" name="Google Shape;140;p28"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8_Title Only">
  <p:cSld name="8_Title Only">
    <p:spTree>
      <p:nvGrpSpPr>
        <p:cNvPr id="1" name="Shape 141"/>
        <p:cNvGrpSpPr/>
        <p:nvPr/>
      </p:nvGrpSpPr>
      <p:grpSpPr>
        <a:xfrm>
          <a:off x="0" y="0"/>
          <a:ext cx="0" cy="0"/>
          <a:chOff x="0" y="0"/>
          <a:chExt cx="0" cy="0"/>
        </a:xfrm>
      </p:grpSpPr>
      <p:sp>
        <p:nvSpPr>
          <p:cNvPr id="142" name="Google Shape;142;p29"/>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29"/>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9"/>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45" name="Google Shape;145;p29"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Title Only">
  <p:cSld name="9_Title Only">
    <p:spTree>
      <p:nvGrpSpPr>
        <p:cNvPr id="1" name="Shape 146"/>
        <p:cNvGrpSpPr/>
        <p:nvPr/>
      </p:nvGrpSpPr>
      <p:grpSpPr>
        <a:xfrm>
          <a:off x="0" y="0"/>
          <a:ext cx="0" cy="0"/>
          <a:chOff x="0" y="0"/>
          <a:chExt cx="0" cy="0"/>
        </a:xfrm>
      </p:grpSpPr>
      <p:sp>
        <p:nvSpPr>
          <p:cNvPr id="147" name="Google Shape;147;p3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0"/>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50" name="Google Shape;150;p30"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0_Title Only">
  <p:cSld name="10_Title Only">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31"/>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31"/>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55" name="Google Shape;155;p31"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1_Title Only">
  <p:cSld name="11_Title Only">
    <p:spTree>
      <p:nvGrpSpPr>
        <p:cNvPr id="1" name="Shape 156"/>
        <p:cNvGrpSpPr/>
        <p:nvPr/>
      </p:nvGrpSpPr>
      <p:grpSpPr>
        <a:xfrm>
          <a:off x="0" y="0"/>
          <a:ext cx="0" cy="0"/>
          <a:chOff x="0" y="0"/>
          <a:chExt cx="0" cy="0"/>
        </a:xfrm>
      </p:grpSpPr>
      <p:sp>
        <p:nvSpPr>
          <p:cNvPr id="157" name="Google Shape;157;p32"/>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2"/>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32"/>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60" name="Google Shape;160;p32"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2_Title Only">
  <p:cSld name="12_Title Only">
    <p:spTree>
      <p:nvGrpSpPr>
        <p:cNvPr id="1" name="Shape 161"/>
        <p:cNvGrpSpPr/>
        <p:nvPr/>
      </p:nvGrpSpPr>
      <p:grpSpPr>
        <a:xfrm>
          <a:off x="0" y="0"/>
          <a:ext cx="0" cy="0"/>
          <a:chOff x="0" y="0"/>
          <a:chExt cx="0" cy="0"/>
        </a:xfrm>
      </p:grpSpPr>
      <p:sp>
        <p:nvSpPr>
          <p:cNvPr id="162" name="Google Shape;162;p33"/>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33"/>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33"/>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65" name="Google Shape;165;p33"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3_Title Only">
  <p:cSld name="13_Title Only">
    <p:spTree>
      <p:nvGrpSpPr>
        <p:cNvPr id="1" name="Shape 166"/>
        <p:cNvGrpSpPr/>
        <p:nvPr/>
      </p:nvGrpSpPr>
      <p:grpSpPr>
        <a:xfrm>
          <a:off x="0" y="0"/>
          <a:ext cx="0" cy="0"/>
          <a:chOff x="0" y="0"/>
          <a:chExt cx="0" cy="0"/>
        </a:xfrm>
      </p:grpSpPr>
      <p:sp>
        <p:nvSpPr>
          <p:cNvPr id="167" name="Google Shape;167;p34"/>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34"/>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34"/>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70" name="Google Shape;170;p34"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4_Title Only">
  <p:cSld name="14_Title Only">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5"/>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75" name="Google Shape;175;p35"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5_Title Only">
  <p:cSld name="15_Title Only">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36"/>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36"/>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80" name="Google Shape;180;p36"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6_Title Only">
  <p:cSld name="16_Title Only">
    <p:spTree>
      <p:nvGrpSpPr>
        <p:cNvPr id="1" name="Shape 181"/>
        <p:cNvGrpSpPr/>
        <p:nvPr/>
      </p:nvGrpSpPr>
      <p:grpSpPr>
        <a:xfrm>
          <a:off x="0" y="0"/>
          <a:ext cx="0" cy="0"/>
          <a:chOff x="0" y="0"/>
          <a:chExt cx="0" cy="0"/>
        </a:xfrm>
      </p:grpSpPr>
      <p:sp>
        <p:nvSpPr>
          <p:cNvPr id="182" name="Google Shape;182;p37"/>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37"/>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37"/>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85" name="Google Shape;185;p37"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7_Title Only">
  <p:cSld name="17_Title Only">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8"/>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38"/>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90" name="Google Shape;190;p38"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8_Title Only">
  <p:cSld name="18_Title Only">
    <p:spTree>
      <p:nvGrpSpPr>
        <p:cNvPr id="1" name="Shape 191"/>
        <p:cNvGrpSpPr/>
        <p:nvPr/>
      </p:nvGrpSpPr>
      <p:grpSpPr>
        <a:xfrm>
          <a:off x="0" y="0"/>
          <a:ext cx="0" cy="0"/>
          <a:chOff x="0" y="0"/>
          <a:chExt cx="0" cy="0"/>
        </a:xfrm>
      </p:grpSpPr>
      <p:sp>
        <p:nvSpPr>
          <p:cNvPr id="192" name="Google Shape;192;p39"/>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39"/>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39"/>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95" name="Google Shape;195;p39"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9_Title Only">
  <p:cSld name="19_Title Only">
    <p:spTree>
      <p:nvGrpSpPr>
        <p:cNvPr id="1" name="Shape 196"/>
        <p:cNvGrpSpPr/>
        <p:nvPr/>
      </p:nvGrpSpPr>
      <p:grpSpPr>
        <a:xfrm>
          <a:off x="0" y="0"/>
          <a:ext cx="0" cy="0"/>
          <a:chOff x="0" y="0"/>
          <a:chExt cx="0" cy="0"/>
        </a:xfrm>
      </p:grpSpPr>
      <p:sp>
        <p:nvSpPr>
          <p:cNvPr id="197" name="Google Shape;197;p4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40"/>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4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00" name="Google Shape;200;p40"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0_Title Only">
  <p:cSld name="20_Title Only">
    <p:spTree>
      <p:nvGrpSpPr>
        <p:cNvPr id="1" name="Shape 201"/>
        <p:cNvGrpSpPr/>
        <p:nvPr/>
      </p:nvGrpSpPr>
      <p:grpSpPr>
        <a:xfrm>
          <a:off x="0" y="0"/>
          <a:ext cx="0" cy="0"/>
          <a:chOff x="0" y="0"/>
          <a:chExt cx="0" cy="0"/>
        </a:xfrm>
      </p:grpSpPr>
      <p:sp>
        <p:nvSpPr>
          <p:cNvPr id="202" name="Google Shape;202;p41"/>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41"/>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41"/>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05" name="Google Shape;205;p41"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1_Title Only">
  <p:cSld name="21_Title Only">
    <p:spTree>
      <p:nvGrpSpPr>
        <p:cNvPr id="1" name="Shape 206"/>
        <p:cNvGrpSpPr/>
        <p:nvPr/>
      </p:nvGrpSpPr>
      <p:grpSpPr>
        <a:xfrm>
          <a:off x="0" y="0"/>
          <a:ext cx="0" cy="0"/>
          <a:chOff x="0" y="0"/>
          <a:chExt cx="0" cy="0"/>
        </a:xfrm>
      </p:grpSpPr>
      <p:sp>
        <p:nvSpPr>
          <p:cNvPr id="207" name="Google Shape;207;p42"/>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42"/>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42"/>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10" name="Google Shape;210;p42"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2_Title Only">
  <p:cSld name="22_Title Only">
    <p:spTree>
      <p:nvGrpSpPr>
        <p:cNvPr id="1" name="Shape 211"/>
        <p:cNvGrpSpPr/>
        <p:nvPr/>
      </p:nvGrpSpPr>
      <p:grpSpPr>
        <a:xfrm>
          <a:off x="0" y="0"/>
          <a:ext cx="0" cy="0"/>
          <a:chOff x="0" y="0"/>
          <a:chExt cx="0" cy="0"/>
        </a:xfrm>
      </p:grpSpPr>
      <p:sp>
        <p:nvSpPr>
          <p:cNvPr id="212" name="Google Shape;212;p43"/>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3"/>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43"/>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15" name="Google Shape;215;p43"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3_Title Only">
  <p:cSld name="23_Title Only">
    <p:spTree>
      <p:nvGrpSpPr>
        <p:cNvPr id="1" name="Shape 216"/>
        <p:cNvGrpSpPr/>
        <p:nvPr/>
      </p:nvGrpSpPr>
      <p:grpSpPr>
        <a:xfrm>
          <a:off x="0" y="0"/>
          <a:ext cx="0" cy="0"/>
          <a:chOff x="0" y="0"/>
          <a:chExt cx="0" cy="0"/>
        </a:xfrm>
      </p:grpSpPr>
      <p:sp>
        <p:nvSpPr>
          <p:cNvPr id="217" name="Google Shape;217;p44"/>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44"/>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44"/>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20" name="Google Shape;220;p44"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4_Title Only">
  <p:cSld name="24_Title Only">
    <p:spTree>
      <p:nvGrpSpPr>
        <p:cNvPr id="1" name="Shape 221"/>
        <p:cNvGrpSpPr/>
        <p:nvPr/>
      </p:nvGrpSpPr>
      <p:grpSpPr>
        <a:xfrm>
          <a:off x="0" y="0"/>
          <a:ext cx="0" cy="0"/>
          <a:chOff x="0" y="0"/>
          <a:chExt cx="0" cy="0"/>
        </a:xfrm>
      </p:grpSpPr>
      <p:sp>
        <p:nvSpPr>
          <p:cNvPr id="222" name="Google Shape;222;p45"/>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45"/>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45"/>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25" name="Google Shape;225;p45"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5_Title Only">
  <p:cSld name="25_Title Only">
    <p:spTree>
      <p:nvGrpSpPr>
        <p:cNvPr id="1" name="Shape 226"/>
        <p:cNvGrpSpPr/>
        <p:nvPr/>
      </p:nvGrpSpPr>
      <p:grpSpPr>
        <a:xfrm>
          <a:off x="0" y="0"/>
          <a:ext cx="0" cy="0"/>
          <a:chOff x="0" y="0"/>
          <a:chExt cx="0" cy="0"/>
        </a:xfrm>
      </p:grpSpPr>
      <p:sp>
        <p:nvSpPr>
          <p:cNvPr id="227" name="Google Shape;227;p46"/>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46"/>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46"/>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30" name="Google Shape;230;p46"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6_Title Only">
  <p:cSld name="26_Title Only">
    <p:spTree>
      <p:nvGrpSpPr>
        <p:cNvPr id="1" name="Shape 231"/>
        <p:cNvGrpSpPr/>
        <p:nvPr/>
      </p:nvGrpSpPr>
      <p:grpSpPr>
        <a:xfrm>
          <a:off x="0" y="0"/>
          <a:ext cx="0" cy="0"/>
          <a:chOff x="0" y="0"/>
          <a:chExt cx="0" cy="0"/>
        </a:xfrm>
      </p:grpSpPr>
      <p:sp>
        <p:nvSpPr>
          <p:cNvPr id="232" name="Google Shape;232;p47"/>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47"/>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47"/>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35" name="Google Shape;235;p47"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7_Title Only">
  <p:cSld name="27_Title Only">
    <p:spTree>
      <p:nvGrpSpPr>
        <p:cNvPr id="1" name="Shape 236"/>
        <p:cNvGrpSpPr/>
        <p:nvPr/>
      </p:nvGrpSpPr>
      <p:grpSpPr>
        <a:xfrm>
          <a:off x="0" y="0"/>
          <a:ext cx="0" cy="0"/>
          <a:chOff x="0" y="0"/>
          <a:chExt cx="0" cy="0"/>
        </a:xfrm>
      </p:grpSpPr>
      <p:sp>
        <p:nvSpPr>
          <p:cNvPr id="237" name="Google Shape;237;p48"/>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48"/>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48"/>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40" name="Google Shape;240;p48"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8_Title Only">
  <p:cSld name="28_Title Only">
    <p:spTree>
      <p:nvGrpSpPr>
        <p:cNvPr id="1" name="Shape 241"/>
        <p:cNvGrpSpPr/>
        <p:nvPr/>
      </p:nvGrpSpPr>
      <p:grpSpPr>
        <a:xfrm>
          <a:off x="0" y="0"/>
          <a:ext cx="0" cy="0"/>
          <a:chOff x="0" y="0"/>
          <a:chExt cx="0" cy="0"/>
        </a:xfrm>
      </p:grpSpPr>
      <p:sp>
        <p:nvSpPr>
          <p:cNvPr id="242" name="Google Shape;242;p49"/>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49"/>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49"/>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45" name="Google Shape;245;p49"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9_Title Only">
  <p:cSld name="29_Title Only">
    <p:spTree>
      <p:nvGrpSpPr>
        <p:cNvPr id="1" name="Shape 246"/>
        <p:cNvGrpSpPr/>
        <p:nvPr/>
      </p:nvGrpSpPr>
      <p:grpSpPr>
        <a:xfrm>
          <a:off x="0" y="0"/>
          <a:ext cx="0" cy="0"/>
          <a:chOff x="0" y="0"/>
          <a:chExt cx="0" cy="0"/>
        </a:xfrm>
      </p:grpSpPr>
      <p:sp>
        <p:nvSpPr>
          <p:cNvPr id="247" name="Google Shape;247;p50"/>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50"/>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50"/>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50" name="Google Shape;250;p50"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0_Title Only">
  <p:cSld name="30_Title Only">
    <p:spTree>
      <p:nvGrpSpPr>
        <p:cNvPr id="1" name="Shape 251"/>
        <p:cNvGrpSpPr/>
        <p:nvPr/>
      </p:nvGrpSpPr>
      <p:grpSpPr>
        <a:xfrm>
          <a:off x="0" y="0"/>
          <a:ext cx="0" cy="0"/>
          <a:chOff x="0" y="0"/>
          <a:chExt cx="0" cy="0"/>
        </a:xfrm>
      </p:grpSpPr>
      <p:sp>
        <p:nvSpPr>
          <p:cNvPr id="252" name="Google Shape;252;p51"/>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 name="Google Shape;253;p51"/>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51"/>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55" name="Google Shape;255;p51" descr="bgrdTop.jpg"/>
          <p:cNvPicPr preferRelativeResize="0"/>
          <p:nvPr/>
        </p:nvPicPr>
        <p:blipFill rotWithShape="1">
          <a:blip r:embed="rId2">
            <a:alphaModFix/>
          </a:blip>
          <a:srcRect/>
          <a:stretch/>
        </p:blipFill>
        <p:spPr>
          <a:xfrm>
            <a:off x="0" y="0"/>
            <a:ext cx="9144000" cy="21488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rot="10800000" flipH="1">
            <a:off x="0" y="4705369"/>
            <a:ext cx="9144000" cy="444000"/>
          </a:xfrm>
          <a:prstGeom prst="rect">
            <a:avLst/>
          </a:prstGeom>
          <a:solidFill>
            <a:schemeClr val="accent1"/>
          </a:solid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52" name="Google Shape;52;p13"/>
          <p:cNvCxnSpPr/>
          <p:nvPr/>
        </p:nvCxnSpPr>
        <p:spPr>
          <a:xfrm>
            <a:off x="101600" y="247386"/>
            <a:ext cx="8869800" cy="0"/>
          </a:xfrm>
          <a:prstGeom prst="straightConnector1">
            <a:avLst/>
          </a:prstGeom>
          <a:noFill/>
          <a:ln w="25400" cap="flat" cmpd="sng">
            <a:solidFill>
              <a:schemeClr val="accent1"/>
            </a:solidFill>
            <a:prstDash val="solid"/>
            <a:round/>
            <a:headEnd type="none" w="sm" len="sm"/>
            <a:tailEnd type="none" w="sm" len="sm"/>
          </a:ln>
        </p:spPr>
      </p:cxnSp>
      <p:sp>
        <p:nvSpPr>
          <p:cNvPr id="53" name="Google Shape;53;p13"/>
          <p:cNvSpPr txBox="1">
            <a:spLocks noGrp="1"/>
          </p:cNvSpPr>
          <p:nvPr>
            <p:ph type="title"/>
          </p:nvPr>
        </p:nvSpPr>
        <p:spPr>
          <a:xfrm>
            <a:off x="101600" y="280025"/>
            <a:ext cx="8869800" cy="548700"/>
          </a:xfrm>
          <a:prstGeom prst="rect">
            <a:avLst/>
          </a:prstGeom>
          <a:noFill/>
          <a:ln>
            <a:noFill/>
          </a:ln>
        </p:spPr>
        <p:txBody>
          <a:bodyPr spcFirstLastPara="1" wrap="square" lIns="91425" tIns="45700" rIns="91425" bIns="45700" anchor="ctr" anchorCtr="0">
            <a:normAutofit/>
          </a:bodyPr>
          <a:lstStyle>
            <a:lvl1pPr marR="0" lvl="0" algn="l">
              <a:spcBef>
                <a:spcPts val="0"/>
              </a:spcBef>
              <a:spcAft>
                <a:spcPts val="0"/>
              </a:spcAft>
              <a:buSzPts val="1400"/>
              <a:buNone/>
              <a:defRPr sz="1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13"/>
          <p:cNvSpPr txBox="1">
            <a:spLocks noGrp="1"/>
          </p:cNvSpPr>
          <p:nvPr>
            <p:ph type="ftr" idx="11"/>
          </p:nvPr>
        </p:nvSpPr>
        <p:spPr>
          <a:xfrm>
            <a:off x="2743200" y="4767263"/>
            <a:ext cx="5638800" cy="274500"/>
          </a:xfrm>
          <a:prstGeom prst="rect">
            <a:avLst/>
          </a:prstGeom>
          <a:noFill/>
          <a:ln>
            <a:noFill/>
          </a:ln>
        </p:spPr>
        <p:txBody>
          <a:bodyPr spcFirstLastPara="1" wrap="square" lIns="91425" tIns="45700" rIns="91425" bIns="45700" anchor="ctr" anchorCtr="0">
            <a:noAutofit/>
          </a:bodyPr>
          <a:lstStyle>
            <a:lvl1pPr marR="0" lvl="0" algn="l">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8458200" y="4767263"/>
            <a:ext cx="513000" cy="2745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1" i="0" u="none" strike="noStrike" cap="none">
                <a:solidFill>
                  <a:schemeClr val="lt1"/>
                </a:solidFill>
                <a:latin typeface="Arial"/>
                <a:ea typeface="Arial"/>
                <a:cs typeface="Arial"/>
                <a:sym typeface="Arial"/>
              </a:defRPr>
            </a:lvl1pPr>
            <a:lvl2pPr marL="0" marR="0" lvl="1" indent="0" algn="r">
              <a:spcBef>
                <a:spcPts val="0"/>
              </a:spcBef>
              <a:buNone/>
              <a:defRPr sz="1200" b="1" i="0" u="none" strike="noStrike" cap="none">
                <a:solidFill>
                  <a:schemeClr val="lt1"/>
                </a:solidFill>
                <a:latin typeface="Arial"/>
                <a:ea typeface="Arial"/>
                <a:cs typeface="Arial"/>
                <a:sym typeface="Arial"/>
              </a:defRPr>
            </a:lvl2pPr>
            <a:lvl3pPr marL="0" marR="0" lvl="2" indent="0" algn="r">
              <a:spcBef>
                <a:spcPts val="0"/>
              </a:spcBef>
              <a:buNone/>
              <a:defRPr sz="1200" b="1" i="0" u="none" strike="noStrike" cap="none">
                <a:solidFill>
                  <a:schemeClr val="lt1"/>
                </a:solidFill>
                <a:latin typeface="Arial"/>
                <a:ea typeface="Arial"/>
                <a:cs typeface="Arial"/>
                <a:sym typeface="Arial"/>
              </a:defRPr>
            </a:lvl3pPr>
            <a:lvl4pPr marL="0" marR="0" lvl="3" indent="0" algn="r">
              <a:spcBef>
                <a:spcPts val="0"/>
              </a:spcBef>
              <a:buNone/>
              <a:defRPr sz="1200" b="1" i="0" u="none" strike="noStrike" cap="none">
                <a:solidFill>
                  <a:schemeClr val="lt1"/>
                </a:solidFill>
                <a:latin typeface="Arial"/>
                <a:ea typeface="Arial"/>
                <a:cs typeface="Arial"/>
                <a:sym typeface="Arial"/>
              </a:defRPr>
            </a:lvl4pPr>
            <a:lvl5pPr marL="0" marR="0" lvl="4" indent="0" algn="r">
              <a:spcBef>
                <a:spcPts val="0"/>
              </a:spcBef>
              <a:buNone/>
              <a:defRPr sz="1200" b="1" i="0" u="none" strike="noStrike" cap="none">
                <a:solidFill>
                  <a:schemeClr val="lt1"/>
                </a:solidFill>
                <a:latin typeface="Arial"/>
                <a:ea typeface="Arial"/>
                <a:cs typeface="Arial"/>
                <a:sym typeface="Arial"/>
              </a:defRPr>
            </a:lvl5pPr>
            <a:lvl6pPr marL="0" marR="0" lvl="5" indent="0" algn="r">
              <a:spcBef>
                <a:spcPts val="0"/>
              </a:spcBef>
              <a:buNone/>
              <a:defRPr sz="1200" b="1" i="0" u="none" strike="noStrike" cap="none">
                <a:solidFill>
                  <a:schemeClr val="lt1"/>
                </a:solidFill>
                <a:latin typeface="Arial"/>
                <a:ea typeface="Arial"/>
                <a:cs typeface="Arial"/>
                <a:sym typeface="Arial"/>
              </a:defRPr>
            </a:lvl6pPr>
            <a:lvl7pPr marL="0" marR="0" lvl="6" indent="0" algn="r">
              <a:spcBef>
                <a:spcPts val="0"/>
              </a:spcBef>
              <a:buNone/>
              <a:defRPr sz="1200" b="1" i="0" u="none" strike="noStrike" cap="none">
                <a:solidFill>
                  <a:schemeClr val="lt1"/>
                </a:solidFill>
                <a:latin typeface="Arial"/>
                <a:ea typeface="Arial"/>
                <a:cs typeface="Arial"/>
                <a:sym typeface="Arial"/>
              </a:defRPr>
            </a:lvl7pPr>
            <a:lvl8pPr marL="0" marR="0" lvl="7" indent="0" algn="r">
              <a:spcBef>
                <a:spcPts val="0"/>
              </a:spcBef>
              <a:buNone/>
              <a:defRPr sz="1200" b="1" i="0" u="none" strike="noStrike" cap="none">
                <a:solidFill>
                  <a:schemeClr val="lt1"/>
                </a:solidFill>
                <a:latin typeface="Arial"/>
                <a:ea typeface="Arial"/>
                <a:cs typeface="Arial"/>
                <a:sym typeface="Arial"/>
              </a:defRPr>
            </a:lvl8pPr>
            <a:lvl9pPr marL="0" marR="0" lvl="8" indent="0" algn="r">
              <a:spcBef>
                <a:spcPts val="0"/>
              </a:spcBef>
              <a:buNone/>
              <a:defRPr sz="12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3"/>
          <p:cNvSpPr txBox="1">
            <a:spLocks noGrp="1"/>
          </p:cNvSpPr>
          <p:nvPr>
            <p:ph type="body" idx="1"/>
          </p:nvPr>
        </p:nvSpPr>
        <p:spPr>
          <a:xfrm>
            <a:off x="101600" y="895350"/>
            <a:ext cx="8869800" cy="3810000"/>
          </a:xfrm>
          <a:prstGeom prst="rect">
            <a:avLst/>
          </a:prstGeom>
          <a:noFill/>
          <a:ln>
            <a:noFill/>
          </a:ln>
        </p:spPr>
        <p:txBody>
          <a:bodyPr spcFirstLastPara="1" wrap="square" lIns="91425" tIns="45700" rIns="91425" bIns="45700" anchor="t" anchorCtr="0">
            <a:normAutofit/>
          </a:bodyPr>
          <a:lstStyle>
            <a:lvl1pPr marL="457200" marR="0" lvl="0" indent="-228600" algn="l">
              <a:spcBef>
                <a:spcPts val="0"/>
              </a:spcBef>
              <a:spcAft>
                <a:spcPts val="0"/>
              </a:spcAft>
              <a:buSzPts val="1400"/>
              <a:buNone/>
              <a:defRPr sz="1600" b="0" i="0" u="none" strike="noStrike" cap="none">
                <a:latin typeface="Arial"/>
                <a:ea typeface="Arial"/>
                <a:cs typeface="Arial"/>
                <a:sym typeface="Arial"/>
              </a:defRPr>
            </a:lvl1pPr>
            <a:lvl2pPr marL="914400" marR="0" lvl="1" indent="-330200" algn="l">
              <a:spcBef>
                <a:spcPts val="0"/>
              </a:spcBef>
              <a:spcAft>
                <a:spcPts val="0"/>
              </a:spcAft>
              <a:buSzPts val="1600"/>
              <a:buFont typeface="Arial"/>
              <a:buChar char="•"/>
              <a:defRPr sz="1600" b="0" i="0" u="none" strike="noStrike" cap="none">
                <a:latin typeface="Arial"/>
                <a:ea typeface="Arial"/>
                <a:cs typeface="Arial"/>
                <a:sym typeface="Arial"/>
              </a:defRPr>
            </a:lvl2pPr>
            <a:lvl3pPr marL="1371600" marR="0" lvl="2" indent="-317500" algn="l">
              <a:spcBef>
                <a:spcPts val="0"/>
              </a:spcBef>
              <a:spcAft>
                <a:spcPts val="0"/>
              </a:spcAft>
              <a:buSzPts val="1400"/>
              <a:buFont typeface="Courier New"/>
              <a:buChar char="o"/>
              <a:defRPr sz="1400" b="0" i="0" u="none" strike="noStrike" cap="none">
                <a:latin typeface="Arial"/>
                <a:ea typeface="Arial"/>
                <a:cs typeface="Arial"/>
                <a:sym typeface="Arial"/>
              </a:defRPr>
            </a:lvl3pPr>
            <a:lvl4pPr marL="1828800" marR="0" lvl="3" indent="-317500" algn="l">
              <a:spcBef>
                <a:spcPts val="0"/>
              </a:spcBef>
              <a:spcAft>
                <a:spcPts val="0"/>
              </a:spcAft>
              <a:buSzPts val="1400"/>
              <a:buFont typeface="Noto Sans Symbols"/>
              <a:buChar char="▪"/>
              <a:defRPr sz="1400" b="0" i="0" u="none" strike="noStrike" cap="none">
                <a:latin typeface="Arial"/>
                <a:ea typeface="Arial"/>
                <a:cs typeface="Arial"/>
                <a:sym typeface="Arial"/>
              </a:defRPr>
            </a:lvl4pPr>
            <a:lvl5pPr marL="2286000" marR="0" lvl="4" indent="-228600" algn="l">
              <a:spcBef>
                <a:spcPts val="0"/>
              </a:spcBef>
              <a:spcAft>
                <a:spcPts val="0"/>
              </a:spcAft>
              <a:buSzPts val="1400"/>
              <a:buNone/>
              <a:defRPr sz="1400" b="0" i="0" u="none" strike="noStrike" cap="none">
                <a:solidFill>
                  <a:schemeClr val="dk1"/>
                </a:solidFill>
                <a:latin typeface="Arial"/>
                <a:ea typeface="Arial"/>
                <a:cs typeface="Arial"/>
                <a:sym typeface="Arial"/>
              </a:defRPr>
            </a:lvl5pPr>
            <a:lvl6pPr marL="2743200" marR="0" lvl="5" indent="-228600" algn="l">
              <a:spcBef>
                <a:spcPts val="0"/>
              </a:spcBef>
              <a:spcAft>
                <a:spcPts val="0"/>
              </a:spcAft>
              <a:buSzPts val="1400"/>
              <a:buNone/>
              <a:defRPr sz="1800" b="0" i="0" u="none" strike="noStrike" cap="none">
                <a:latin typeface="Arial"/>
                <a:ea typeface="Arial"/>
                <a:cs typeface="Arial"/>
                <a:sym typeface="Arial"/>
              </a:defRPr>
            </a:lvl6pPr>
            <a:lvl7pPr marL="3200400" marR="0" lvl="6" indent="-228600" algn="l">
              <a:spcBef>
                <a:spcPts val="0"/>
              </a:spcBef>
              <a:spcAft>
                <a:spcPts val="0"/>
              </a:spcAft>
              <a:buSzPts val="1400"/>
              <a:buNone/>
              <a:defRPr sz="1800" b="0" i="0" u="none" strike="noStrike" cap="none">
                <a:latin typeface="Arial"/>
                <a:ea typeface="Arial"/>
                <a:cs typeface="Arial"/>
                <a:sym typeface="Arial"/>
              </a:defRPr>
            </a:lvl7pPr>
            <a:lvl8pPr marL="3657600" marR="0" lvl="7" indent="-228600" algn="l">
              <a:spcBef>
                <a:spcPts val="0"/>
              </a:spcBef>
              <a:spcAft>
                <a:spcPts val="0"/>
              </a:spcAft>
              <a:buSzPts val="1400"/>
              <a:buNone/>
              <a:defRPr sz="1800" b="0" i="0" u="none" strike="noStrike" cap="none">
                <a:latin typeface="Arial"/>
                <a:ea typeface="Arial"/>
                <a:cs typeface="Arial"/>
                <a:sym typeface="Arial"/>
              </a:defRPr>
            </a:lvl8pPr>
            <a:lvl9pPr marL="4114800" marR="0" lvl="8" indent="-228600" algn="l">
              <a:spcBef>
                <a:spcPts val="0"/>
              </a:spcBef>
              <a:spcAft>
                <a:spcPts val="0"/>
              </a:spcAft>
              <a:buSzPts val="1400"/>
              <a:buNone/>
              <a:defRPr sz="1800" b="0" i="0" u="none" strike="noStrike" cap="none">
                <a:latin typeface="Arial"/>
                <a:ea typeface="Arial"/>
                <a:cs typeface="Arial"/>
                <a:sym typeface="Arial"/>
              </a:defRPr>
            </a:lvl9pPr>
          </a:lstStyle>
          <a:p>
            <a:endParaRPr/>
          </a:p>
        </p:txBody>
      </p:sp>
      <p:pic>
        <p:nvPicPr>
          <p:cNvPr id="57" name="Google Shape;57;p13"/>
          <p:cNvPicPr preferRelativeResize="0"/>
          <p:nvPr/>
        </p:nvPicPr>
        <p:blipFill rotWithShape="1">
          <a:blip r:embed="rId41">
            <a:alphaModFix/>
          </a:blip>
          <a:srcRect/>
          <a:stretch/>
        </p:blipFill>
        <p:spPr>
          <a:xfrm>
            <a:off x="-71121" y="4678452"/>
            <a:ext cx="2844938" cy="47548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53"/>
          <p:cNvSpPr txBox="1">
            <a:spLocks noGrp="1"/>
          </p:cNvSpPr>
          <p:nvPr>
            <p:ph type="title"/>
          </p:nvPr>
        </p:nvSpPr>
        <p:spPr>
          <a:xfrm>
            <a:off x="53025" y="1257150"/>
            <a:ext cx="6248400" cy="1314600"/>
          </a:xfrm>
          <a:prstGeom prst="rect">
            <a:avLst/>
          </a:prstGeom>
          <a:noFill/>
          <a:ln>
            <a:noFill/>
          </a:ln>
        </p:spPr>
        <p:txBody>
          <a:bodyPr spcFirstLastPara="1" wrap="square" lIns="91425" tIns="45700" rIns="91425" bIns="45700" anchor="ctr" anchorCtr="0">
            <a:normAutofit/>
          </a:bodyPr>
          <a:lstStyle/>
          <a:p>
            <a:pPr lvl="0"/>
            <a:r>
              <a:rPr lang="en-US" sz="2800" dirty="0"/>
              <a:t>Deep-Fake Face Detection</a:t>
            </a:r>
            <a:br>
              <a:rPr lang="en-US" sz="2800" dirty="0"/>
            </a:br>
            <a:r>
              <a:rPr lang="en-US" sz="2800" dirty="0"/>
              <a:t>with Machine Learning</a:t>
            </a:r>
            <a:endParaRPr sz="2800" dirty="0"/>
          </a:p>
        </p:txBody>
      </p:sp>
      <p:sp>
        <p:nvSpPr>
          <p:cNvPr id="263" name="Google Shape;263;p53"/>
          <p:cNvSpPr txBox="1">
            <a:spLocks noGrp="1"/>
          </p:cNvSpPr>
          <p:nvPr>
            <p:ph type="body" idx="2"/>
          </p:nvPr>
        </p:nvSpPr>
        <p:spPr>
          <a:xfrm>
            <a:off x="132500" y="3373775"/>
            <a:ext cx="8613000" cy="1138200"/>
          </a:xfrm>
          <a:prstGeom prst="rect">
            <a:avLst/>
          </a:prstGeom>
          <a:noFill/>
          <a:ln>
            <a:noFill/>
          </a:ln>
        </p:spPr>
        <p:txBody>
          <a:bodyPr spcFirstLastPara="1" wrap="square" lIns="91425" tIns="45700" rIns="91425" bIns="45700" anchor="t" anchorCtr="0">
            <a:normAutofit lnSpcReduction="10000"/>
          </a:bodyPr>
          <a:lstStyle/>
          <a:p>
            <a:pPr defTabSz="914400">
              <a:lnSpc>
                <a:spcPct val="90000"/>
              </a:lnSpc>
              <a:spcAft>
                <a:spcPts val="600"/>
              </a:spcAft>
            </a:pPr>
            <a:endParaRPr lang="en-US" dirty="0"/>
          </a:p>
          <a:p>
            <a:pPr defTabSz="914400">
              <a:lnSpc>
                <a:spcPct val="90000"/>
              </a:lnSpc>
              <a:spcAft>
                <a:spcPts val="600"/>
              </a:spcAft>
            </a:pPr>
            <a:r>
              <a:rPr lang="en-US" dirty="0"/>
              <a:t>Spring 2025</a:t>
            </a:r>
          </a:p>
          <a:p>
            <a:pPr defTabSz="914400">
              <a:lnSpc>
                <a:spcPct val="90000"/>
              </a:lnSpc>
              <a:spcAft>
                <a:spcPts val="600"/>
              </a:spcAft>
            </a:pPr>
            <a:r>
              <a:rPr lang="en-US" dirty="0"/>
              <a:t>Machine Learning II</a:t>
            </a:r>
          </a:p>
          <a:p>
            <a:pPr defTabSz="914400">
              <a:lnSpc>
                <a:spcPct val="90000"/>
              </a:lnSpc>
              <a:spcAft>
                <a:spcPts val="600"/>
              </a:spcAft>
            </a:pPr>
            <a:r>
              <a:rPr lang="en-US" dirty="0"/>
              <a:t>Eugene Kim</a:t>
            </a:r>
          </a:p>
          <a:p>
            <a:pPr marL="0" lvl="0" indent="0" algn="l" rtl="0">
              <a:spcBef>
                <a:spcPts val="0"/>
              </a:spcBef>
              <a:spcAft>
                <a:spcPts val="0"/>
              </a:spcAft>
              <a:buNone/>
            </a:pPr>
            <a:endParaRPr b="1" i="1" dirty="0"/>
          </a:p>
        </p:txBody>
      </p:sp>
      <p:pic>
        <p:nvPicPr>
          <p:cNvPr id="2" name="Picture 1">
            <a:extLst>
              <a:ext uri="{FF2B5EF4-FFF2-40B4-BE49-F238E27FC236}">
                <a16:creationId xmlns:a16="http://schemas.microsoft.com/office/drawing/2014/main" id="{745479F9-433C-47A7-745D-28B64FD533D0}"/>
              </a:ext>
            </a:extLst>
          </p:cNvPr>
          <p:cNvPicPr>
            <a:picLocks noChangeAspect="1"/>
          </p:cNvPicPr>
          <p:nvPr/>
        </p:nvPicPr>
        <p:blipFill>
          <a:blip r:embed="rId3"/>
          <a:srcRect t="4888" r="2" b="551"/>
          <a:stretch>
            <a:fillRect/>
          </a:stretch>
        </p:blipFill>
        <p:spPr>
          <a:xfrm>
            <a:off x="4642252" y="454884"/>
            <a:ext cx="4186755" cy="39591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a:extLst>
            <a:ext uri="{FF2B5EF4-FFF2-40B4-BE49-F238E27FC236}">
              <a16:creationId xmlns:a16="http://schemas.microsoft.com/office/drawing/2014/main" id="{3583EE59-1795-E312-5462-46DF6C75CB3E}"/>
            </a:ext>
          </a:extLst>
        </p:cNvPr>
        <p:cNvGrpSpPr/>
        <p:nvPr/>
      </p:nvGrpSpPr>
      <p:grpSpPr>
        <a:xfrm>
          <a:off x="0" y="0"/>
          <a:ext cx="0" cy="0"/>
          <a:chOff x="0" y="0"/>
          <a:chExt cx="0" cy="0"/>
        </a:xfrm>
      </p:grpSpPr>
      <p:sp>
        <p:nvSpPr>
          <p:cNvPr id="313" name="Google Shape;313;p61">
            <a:extLst>
              <a:ext uri="{FF2B5EF4-FFF2-40B4-BE49-F238E27FC236}">
                <a16:creationId xmlns:a16="http://schemas.microsoft.com/office/drawing/2014/main" id="{29458ADC-A3C9-A354-C193-9EA4D2B9F9C1}"/>
              </a:ext>
            </a:extLst>
          </p:cNvPr>
          <p:cNvSpPr txBox="1">
            <a:spLocks noGrp="1"/>
          </p:cNvSpPr>
          <p:nvPr>
            <p:ph type="title"/>
          </p:nvPr>
        </p:nvSpPr>
        <p:spPr>
          <a:xfrm>
            <a:off x="424329" y="351742"/>
            <a:ext cx="7841129" cy="4166469"/>
          </a:xfrm>
          <a:prstGeom prst="rect">
            <a:avLst/>
          </a:prstGeom>
        </p:spPr>
        <p:txBody>
          <a:bodyPr spcFirstLastPara="1" wrap="square" lIns="91425" tIns="45700" rIns="91425" bIns="45700" anchor="ctr" anchorCtr="0">
            <a:normAutofit/>
          </a:bodyPr>
          <a:lstStyle/>
          <a:p>
            <a:pPr lvl="0" algn="ctr"/>
            <a:r>
              <a:rPr lang="en-US" sz="2400" dirty="0"/>
              <a:t>Thank you</a:t>
            </a:r>
            <a:endParaRPr sz="2400" dirty="0"/>
          </a:p>
        </p:txBody>
      </p:sp>
    </p:spTree>
    <p:extLst>
      <p:ext uri="{BB962C8B-B14F-4D97-AF65-F5344CB8AC3E}">
        <p14:creationId xmlns:p14="http://schemas.microsoft.com/office/powerpoint/2010/main" val="1019189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4"/>
          <p:cNvSpPr txBox="1">
            <a:spLocks noGrp="1"/>
          </p:cNvSpPr>
          <p:nvPr>
            <p:ph type="title"/>
          </p:nvPr>
        </p:nvSpPr>
        <p:spPr>
          <a:xfrm>
            <a:off x="101600" y="280025"/>
            <a:ext cx="8869800" cy="548700"/>
          </a:xfrm>
        </p:spPr>
        <p:txBody>
          <a:bodyPr spcFirstLastPara="1" wrap="square" lIns="91425" tIns="45700" rIns="91425" bIns="45700" anchor="ctr" anchorCtr="0">
            <a:normAutofit/>
          </a:bodyPr>
          <a:lstStyle/>
          <a:p>
            <a:pPr lvl="0"/>
            <a:r>
              <a:rPr lang="en-US" sz="2000" b="1" i="0" u="none" strike="noStrike" cap="none" dirty="0">
                <a:latin typeface="Arial"/>
                <a:ea typeface="Arial"/>
                <a:cs typeface="Arial"/>
                <a:sym typeface="Arial"/>
              </a:rPr>
              <a:t>Why do we need deep-fake face detection?</a:t>
            </a:r>
          </a:p>
        </p:txBody>
      </p:sp>
      <p:sp>
        <p:nvSpPr>
          <p:cNvPr id="269" name="Google Shape;269;p54"/>
          <p:cNvSpPr txBox="1"/>
          <p:nvPr/>
        </p:nvSpPr>
        <p:spPr>
          <a:xfrm>
            <a:off x="514351" y="1547547"/>
            <a:ext cx="7796100" cy="2483400"/>
          </a:xfrm>
          <a:prstGeom prst="rect">
            <a:avLst/>
          </a:prstGeom>
          <a:noFill/>
          <a:ln>
            <a:noFill/>
          </a:ln>
        </p:spPr>
        <p:txBody>
          <a:bodyPr spcFirstLastPara="1" wrap="square" lIns="91425" tIns="45700" rIns="91425" bIns="45700" anchor="t" anchorCtr="0">
            <a:normAutofit/>
          </a:bodyPr>
          <a:lstStyle/>
          <a:p>
            <a:pPr marL="514350" indent="-285750">
              <a:spcAft>
                <a:spcPts val="600"/>
              </a:spcAft>
              <a:buSzPts val="1400"/>
              <a:buFont typeface="Arial" panose="020B0604020202020204" pitchFamily="34" charset="0"/>
              <a:buChar char="•"/>
            </a:pPr>
            <a:r>
              <a:rPr lang="en-US" sz="1600" b="0" i="0" u="none" strike="noStrike" cap="none" dirty="0">
                <a:latin typeface="Arial"/>
                <a:ea typeface="Arial"/>
                <a:cs typeface="Arial"/>
                <a:sym typeface="Arial"/>
              </a:rPr>
              <a:t>Deep-fake &amp; diffusion tools pump out photo-real faces in seconds</a:t>
            </a:r>
          </a:p>
          <a:p>
            <a:pPr marL="514350" indent="-285750">
              <a:spcAft>
                <a:spcPts val="600"/>
              </a:spcAft>
              <a:buSzPts val="1400"/>
              <a:buFont typeface="Arial" panose="020B0604020202020204" pitchFamily="34" charset="0"/>
              <a:buChar char="•"/>
            </a:pPr>
            <a:r>
              <a:rPr lang="en-US" sz="1600" b="0" i="0" u="none" strike="noStrike" cap="none" dirty="0">
                <a:latin typeface="Arial"/>
                <a:ea typeface="Arial"/>
                <a:cs typeface="Arial"/>
                <a:sym typeface="Arial"/>
              </a:rPr>
              <a:t>Scammers use them for fake IDs, romance scams, propaganda posts, </a:t>
            </a:r>
            <a:r>
              <a:rPr lang="en-US" sz="1600" b="0" i="0" u="none" strike="noStrike" cap="none" dirty="0" err="1">
                <a:latin typeface="Arial"/>
                <a:ea typeface="Arial"/>
                <a:cs typeface="Arial"/>
                <a:sym typeface="Arial"/>
              </a:rPr>
              <a:t>etc</a:t>
            </a:r>
            <a:endParaRPr lang="en-US" sz="1600" b="0" i="0" u="none" strike="noStrike" cap="none" dirty="0">
              <a:latin typeface="Arial"/>
              <a:ea typeface="Arial"/>
              <a:cs typeface="Arial"/>
              <a:sym typeface="Arial"/>
            </a:endParaRPr>
          </a:p>
          <a:p>
            <a:pPr marL="514350" indent="-285750">
              <a:spcAft>
                <a:spcPts val="600"/>
              </a:spcAft>
              <a:buSzPts val="1400"/>
              <a:buFont typeface="Arial" panose="020B0604020202020204" pitchFamily="34" charset="0"/>
              <a:buChar char="•"/>
            </a:pPr>
            <a:r>
              <a:rPr lang="en-US" sz="1600" b="0" i="0" u="none" strike="noStrike" cap="none" dirty="0">
                <a:latin typeface="Arial"/>
                <a:ea typeface="Arial"/>
                <a:cs typeface="Arial"/>
                <a:sym typeface="Arial"/>
              </a:rPr>
              <a:t>Even experts can’t spot good fakes; hand-checking millions of pics won’t work</a:t>
            </a:r>
          </a:p>
          <a:p>
            <a:pPr marL="228600">
              <a:spcAft>
                <a:spcPts val="600"/>
              </a:spcAft>
              <a:buSzPts val="1400"/>
            </a:pPr>
            <a:endParaRPr lang="en-US" sz="1600" dirty="0"/>
          </a:p>
          <a:p>
            <a:pPr marL="228600">
              <a:spcAft>
                <a:spcPts val="600"/>
              </a:spcAft>
              <a:buSzPts val="1400"/>
            </a:pPr>
            <a:endParaRPr lang="en-US" sz="1600" b="1" i="0" u="none" strike="noStrike" cap="none" dirty="0">
              <a:latin typeface="Arial"/>
              <a:ea typeface="Arial"/>
              <a:cs typeface="Arial"/>
              <a:sym typeface="Arial"/>
            </a:endParaRPr>
          </a:p>
          <a:p>
            <a:pPr marL="228600" algn="ctr">
              <a:spcAft>
                <a:spcPts val="600"/>
              </a:spcAft>
              <a:buSzPts val="1400"/>
            </a:pPr>
            <a:r>
              <a:rPr lang="en-US" sz="1600" b="1" i="0" u="none" strike="noStrike" cap="none" dirty="0">
                <a:latin typeface="Arial"/>
                <a:ea typeface="Arial"/>
                <a:cs typeface="Arial"/>
                <a:sym typeface="Arial"/>
              </a:rPr>
              <a:t>Goal</a:t>
            </a:r>
            <a:r>
              <a:rPr lang="en-US" sz="1600" b="0" i="0" u="none" strike="noStrike" cap="none" dirty="0">
                <a:latin typeface="Arial"/>
                <a:ea typeface="Arial"/>
                <a:cs typeface="Arial"/>
                <a:sym typeface="Arial"/>
              </a:rPr>
              <a:t>: build a small CNN that tags real vs fake faces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5"/>
          <p:cNvSpPr txBox="1">
            <a:spLocks noGrp="1"/>
          </p:cNvSpPr>
          <p:nvPr>
            <p:ph type="title"/>
          </p:nvPr>
        </p:nvSpPr>
        <p:spPr>
          <a:xfrm>
            <a:off x="101600" y="280025"/>
            <a:ext cx="8869800" cy="548700"/>
          </a:xfrm>
          <a:prstGeom prst="rect">
            <a:avLst/>
          </a:prstGeom>
        </p:spPr>
        <p:txBody>
          <a:bodyPr spcFirstLastPara="1" wrap="square" lIns="91425" tIns="45700" rIns="91425" bIns="45700" anchor="ctr" anchorCtr="0">
            <a:normAutofit/>
          </a:bodyPr>
          <a:lstStyle/>
          <a:p>
            <a:r>
              <a:rPr lang="en-US" sz="2000" dirty="0"/>
              <a:t>Dataset Overview</a:t>
            </a:r>
          </a:p>
        </p:txBody>
      </p:sp>
      <p:sp>
        <p:nvSpPr>
          <p:cNvPr id="2" name="TextBox 1">
            <a:extLst>
              <a:ext uri="{FF2B5EF4-FFF2-40B4-BE49-F238E27FC236}">
                <a16:creationId xmlns:a16="http://schemas.microsoft.com/office/drawing/2014/main" id="{CF9F1A62-CA1A-794F-99BA-98FF611C7BAD}"/>
              </a:ext>
            </a:extLst>
          </p:cNvPr>
          <p:cNvSpPr txBox="1"/>
          <p:nvPr/>
        </p:nvSpPr>
        <p:spPr>
          <a:xfrm>
            <a:off x="277905" y="989781"/>
            <a:ext cx="5522260" cy="2031325"/>
          </a:xfrm>
          <a:prstGeom prst="rect">
            <a:avLst/>
          </a:prstGeom>
          <a:noFill/>
        </p:spPr>
        <p:txBody>
          <a:bodyPr wrap="square" rtlCol="0">
            <a:spAutoFit/>
          </a:bodyPr>
          <a:lstStyle/>
          <a:p>
            <a:r>
              <a:rPr lang="en-US" b="1" dirty="0"/>
              <a:t>Source:</a:t>
            </a:r>
            <a:r>
              <a:rPr lang="en-US" dirty="0"/>
              <a:t> “</a:t>
            </a:r>
            <a:r>
              <a:rPr lang="en-US" i="1" dirty="0"/>
              <a:t>140 K Real-and-Fake Faces” - </a:t>
            </a:r>
            <a:r>
              <a:rPr lang="en-US" dirty="0"/>
              <a:t>Kaggle</a:t>
            </a:r>
          </a:p>
          <a:p>
            <a:pPr lvl="1"/>
            <a:r>
              <a:rPr lang="en-US" dirty="0"/>
              <a:t>	- 70 000 genuine portraits (Flickr-Faces-HQ)</a:t>
            </a:r>
          </a:p>
          <a:p>
            <a:pPr lvl="1"/>
            <a:r>
              <a:rPr lang="en-US" dirty="0"/>
              <a:t>	- 70 000 synthetic portraits (StyleGAN)</a:t>
            </a:r>
          </a:p>
          <a:p>
            <a:r>
              <a:rPr lang="en-US" b="1" dirty="0"/>
              <a:t>Format:</a:t>
            </a:r>
            <a:r>
              <a:rPr lang="en-US" dirty="0"/>
              <a:t> every image resized to 256 × 256 </a:t>
            </a:r>
            <a:r>
              <a:rPr lang="en-US" dirty="0" err="1"/>
              <a:t>px</a:t>
            </a:r>
            <a:r>
              <a:rPr lang="en-US" dirty="0"/>
              <a:t>, RGB</a:t>
            </a:r>
          </a:p>
          <a:p>
            <a:r>
              <a:rPr lang="en-US" b="1" dirty="0"/>
              <a:t>Splits:</a:t>
            </a:r>
            <a:endParaRPr lang="en-US" dirty="0"/>
          </a:p>
          <a:p>
            <a:pPr lvl="1"/>
            <a:r>
              <a:rPr lang="en-US" b="1" dirty="0"/>
              <a:t>	- Train:</a:t>
            </a:r>
            <a:r>
              <a:rPr lang="en-US" dirty="0"/>
              <a:t> 100 000 (50 K real | 50 K fake)</a:t>
            </a:r>
          </a:p>
          <a:p>
            <a:pPr lvl="1"/>
            <a:r>
              <a:rPr lang="en-US" b="1" dirty="0"/>
              <a:t>	- Validation:</a:t>
            </a:r>
            <a:r>
              <a:rPr lang="en-US" dirty="0"/>
              <a:t> 20 000 (10 K | 10 K)</a:t>
            </a:r>
          </a:p>
          <a:p>
            <a:pPr lvl="1"/>
            <a:r>
              <a:rPr lang="en-US" b="1" dirty="0"/>
              <a:t>	- Test:</a:t>
            </a:r>
            <a:r>
              <a:rPr lang="en-US" dirty="0"/>
              <a:t> 20 000 (10 K | 10 K)</a:t>
            </a:r>
          </a:p>
          <a:p>
            <a:endParaRPr lang="en-US" dirty="0"/>
          </a:p>
        </p:txBody>
      </p:sp>
      <p:pic>
        <p:nvPicPr>
          <p:cNvPr id="4" name="Picture 3">
            <a:extLst>
              <a:ext uri="{FF2B5EF4-FFF2-40B4-BE49-F238E27FC236}">
                <a16:creationId xmlns:a16="http://schemas.microsoft.com/office/drawing/2014/main" id="{996CBB31-5914-0260-1E5F-A5758D3341C2}"/>
              </a:ext>
            </a:extLst>
          </p:cNvPr>
          <p:cNvPicPr>
            <a:picLocks noChangeAspect="1"/>
          </p:cNvPicPr>
          <p:nvPr/>
        </p:nvPicPr>
        <p:blipFill>
          <a:blip r:embed="rId3"/>
          <a:stretch>
            <a:fillRect/>
          </a:stretch>
        </p:blipFill>
        <p:spPr>
          <a:xfrm>
            <a:off x="4413925" y="2274769"/>
            <a:ext cx="2283220" cy="2285543"/>
          </a:xfrm>
          <a:prstGeom prst="rect">
            <a:avLst/>
          </a:prstGeom>
        </p:spPr>
      </p:pic>
      <p:pic>
        <p:nvPicPr>
          <p:cNvPr id="5" name="Picture 4">
            <a:extLst>
              <a:ext uri="{FF2B5EF4-FFF2-40B4-BE49-F238E27FC236}">
                <a16:creationId xmlns:a16="http://schemas.microsoft.com/office/drawing/2014/main" id="{9C62A675-927A-5914-29B8-FA73F7F8D22F}"/>
              </a:ext>
            </a:extLst>
          </p:cNvPr>
          <p:cNvPicPr>
            <a:picLocks noChangeAspect="1"/>
          </p:cNvPicPr>
          <p:nvPr/>
        </p:nvPicPr>
        <p:blipFill>
          <a:blip r:embed="rId4"/>
          <a:stretch>
            <a:fillRect/>
          </a:stretch>
        </p:blipFill>
        <p:spPr>
          <a:xfrm>
            <a:off x="6688180" y="735563"/>
            <a:ext cx="2283220" cy="2285543"/>
          </a:xfrm>
          <a:prstGeom prst="rect">
            <a:avLst/>
          </a:prstGeom>
        </p:spPr>
      </p:pic>
      <p:sp>
        <p:nvSpPr>
          <p:cNvPr id="6" name="TextBox 5">
            <a:extLst>
              <a:ext uri="{FF2B5EF4-FFF2-40B4-BE49-F238E27FC236}">
                <a16:creationId xmlns:a16="http://schemas.microsoft.com/office/drawing/2014/main" id="{A17288D7-3C71-E2AE-57EF-B29F88852EC3}"/>
              </a:ext>
            </a:extLst>
          </p:cNvPr>
          <p:cNvSpPr txBox="1"/>
          <p:nvPr/>
        </p:nvSpPr>
        <p:spPr>
          <a:xfrm>
            <a:off x="5325035" y="4467150"/>
            <a:ext cx="573741" cy="307777"/>
          </a:xfrm>
          <a:prstGeom prst="rect">
            <a:avLst/>
          </a:prstGeom>
          <a:noFill/>
        </p:spPr>
        <p:txBody>
          <a:bodyPr wrap="square" rtlCol="0">
            <a:spAutoFit/>
          </a:bodyPr>
          <a:lstStyle/>
          <a:p>
            <a:r>
              <a:rPr lang="en-US" dirty="0"/>
              <a:t>real</a:t>
            </a:r>
          </a:p>
        </p:txBody>
      </p:sp>
      <p:sp>
        <p:nvSpPr>
          <p:cNvPr id="7" name="TextBox 6">
            <a:extLst>
              <a:ext uri="{FF2B5EF4-FFF2-40B4-BE49-F238E27FC236}">
                <a16:creationId xmlns:a16="http://schemas.microsoft.com/office/drawing/2014/main" id="{D3EE4645-E8FB-6590-CDA2-86A6B4EBD29E}"/>
              </a:ext>
            </a:extLst>
          </p:cNvPr>
          <p:cNvSpPr txBox="1"/>
          <p:nvPr/>
        </p:nvSpPr>
        <p:spPr>
          <a:xfrm>
            <a:off x="7655859" y="2991489"/>
            <a:ext cx="573741" cy="307777"/>
          </a:xfrm>
          <a:prstGeom prst="rect">
            <a:avLst/>
          </a:prstGeom>
          <a:noFill/>
        </p:spPr>
        <p:txBody>
          <a:bodyPr wrap="square" rtlCol="0">
            <a:spAutoFit/>
          </a:bodyPr>
          <a:lstStyle/>
          <a:p>
            <a:r>
              <a:rPr lang="en-US" dirty="0"/>
              <a:t>fake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6"/>
          <p:cNvSpPr txBox="1">
            <a:spLocks noGrp="1"/>
          </p:cNvSpPr>
          <p:nvPr>
            <p:ph type="title"/>
          </p:nvPr>
        </p:nvSpPr>
        <p:spPr>
          <a:xfrm>
            <a:off x="101600" y="280025"/>
            <a:ext cx="8869800" cy="54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2000" dirty="0"/>
              <a:t>EDA Findings</a:t>
            </a:r>
            <a:endParaRPr dirty="0"/>
          </a:p>
        </p:txBody>
      </p:sp>
      <p:pic>
        <p:nvPicPr>
          <p:cNvPr id="3" name="Picture 2" descr="A graph of a graph showing a number of energy&#10;&#10;AI-generated content may be incorrect.">
            <a:extLst>
              <a:ext uri="{FF2B5EF4-FFF2-40B4-BE49-F238E27FC236}">
                <a16:creationId xmlns:a16="http://schemas.microsoft.com/office/drawing/2014/main" id="{5FD0C434-2B34-804B-1F9F-F094027F238E}"/>
              </a:ext>
            </a:extLst>
          </p:cNvPr>
          <p:cNvPicPr>
            <a:picLocks noChangeAspect="1"/>
          </p:cNvPicPr>
          <p:nvPr/>
        </p:nvPicPr>
        <p:blipFill>
          <a:blip r:embed="rId3"/>
          <a:stretch>
            <a:fillRect/>
          </a:stretch>
        </p:blipFill>
        <p:spPr>
          <a:xfrm>
            <a:off x="5986399" y="599564"/>
            <a:ext cx="2985001" cy="2441082"/>
          </a:xfrm>
          <a:prstGeom prst="rect">
            <a:avLst/>
          </a:prstGeom>
        </p:spPr>
      </p:pic>
      <p:pic>
        <p:nvPicPr>
          <p:cNvPr id="5" name="Picture 4" descr="A graph of a graph&#10;&#10;AI-generated content may be incorrect.">
            <a:extLst>
              <a:ext uri="{FF2B5EF4-FFF2-40B4-BE49-F238E27FC236}">
                <a16:creationId xmlns:a16="http://schemas.microsoft.com/office/drawing/2014/main" id="{76CF920D-BE0E-2AAF-4A40-BFBEC4D4499D}"/>
              </a:ext>
            </a:extLst>
          </p:cNvPr>
          <p:cNvPicPr>
            <a:picLocks noChangeAspect="1"/>
          </p:cNvPicPr>
          <p:nvPr/>
        </p:nvPicPr>
        <p:blipFill>
          <a:blip r:embed="rId4"/>
          <a:stretch>
            <a:fillRect/>
          </a:stretch>
        </p:blipFill>
        <p:spPr>
          <a:xfrm>
            <a:off x="3759231" y="2125240"/>
            <a:ext cx="2985001" cy="2469890"/>
          </a:xfrm>
          <a:prstGeom prst="rect">
            <a:avLst/>
          </a:prstGeom>
        </p:spPr>
      </p:pic>
      <p:sp>
        <p:nvSpPr>
          <p:cNvPr id="7" name="TextBox 6">
            <a:extLst>
              <a:ext uri="{FF2B5EF4-FFF2-40B4-BE49-F238E27FC236}">
                <a16:creationId xmlns:a16="http://schemas.microsoft.com/office/drawing/2014/main" id="{9689B4CE-EA88-8D2A-CF96-AF7BB2745FD8}"/>
              </a:ext>
            </a:extLst>
          </p:cNvPr>
          <p:cNvSpPr txBox="1"/>
          <p:nvPr/>
        </p:nvSpPr>
        <p:spPr>
          <a:xfrm>
            <a:off x="342028" y="1116826"/>
            <a:ext cx="3417203" cy="3427253"/>
          </a:xfrm>
          <a:prstGeom prst="rect">
            <a:avLst/>
          </a:prstGeom>
          <a:noFill/>
        </p:spPr>
        <p:txBody>
          <a:bodyPr wrap="square" rtlCol="0">
            <a:spAutoFit/>
          </a:bodyPr>
          <a:lstStyle/>
          <a:p>
            <a:r>
              <a:rPr lang="en-US" b="1" dirty="0"/>
              <a:t>Sharpness (log Laplacian variance)</a:t>
            </a:r>
            <a:endParaRPr lang="en-US" dirty="0"/>
          </a:p>
          <a:p>
            <a:r>
              <a:rPr lang="en-US" i="1" dirty="0"/>
              <a:t>- What:</a:t>
            </a:r>
            <a:r>
              <a:rPr lang="en-US" dirty="0"/>
              <a:t> variance of edge-strength map</a:t>
            </a:r>
          </a:p>
          <a:p>
            <a:r>
              <a:rPr lang="en-US" i="1" dirty="0"/>
              <a:t>- High:</a:t>
            </a:r>
            <a:r>
              <a:rPr lang="en-US" dirty="0"/>
              <a:t> crisp strands &amp; wrinkle edges</a:t>
            </a:r>
          </a:p>
          <a:p>
            <a:r>
              <a:rPr lang="en-US" i="1" dirty="0"/>
              <a:t>- Low:</a:t>
            </a:r>
            <a:r>
              <a:rPr lang="en-US" dirty="0"/>
              <a:t> blur / soft focus</a:t>
            </a:r>
          </a:p>
          <a:p>
            <a:r>
              <a:rPr lang="en-US" b="1" dirty="0"/>
              <a:t>Result:</a:t>
            </a:r>
            <a:r>
              <a:rPr lang="en-US" dirty="0"/>
              <a:t> real &gt; fake</a:t>
            </a:r>
          </a:p>
          <a:p>
            <a:endParaRPr lang="en-US" b="1" dirty="0"/>
          </a:p>
          <a:p>
            <a:r>
              <a:rPr lang="en-US" b="1" dirty="0"/>
              <a:t>High-frequency detail (avg log-FFT energy)</a:t>
            </a:r>
            <a:endParaRPr lang="en-US" dirty="0"/>
          </a:p>
          <a:p>
            <a:r>
              <a:rPr lang="en-US" i="1" dirty="0"/>
              <a:t>- What:</a:t>
            </a:r>
            <a:r>
              <a:rPr lang="en-US" dirty="0"/>
              <a:t> average power of fine-scale frequencies</a:t>
            </a:r>
          </a:p>
          <a:p>
            <a:r>
              <a:rPr lang="en-US" i="1" dirty="0"/>
              <a:t>- High:</a:t>
            </a:r>
            <a:r>
              <a:rPr lang="en-US" dirty="0"/>
              <a:t> rich pores, stray hairs, grain</a:t>
            </a:r>
          </a:p>
          <a:p>
            <a:r>
              <a:rPr lang="en-US" i="1" dirty="0"/>
              <a:t>- Low:</a:t>
            </a:r>
            <a:r>
              <a:rPr lang="en-US" dirty="0"/>
              <a:t> flat, plastic surface</a:t>
            </a:r>
          </a:p>
          <a:p>
            <a:r>
              <a:rPr lang="en-US" b="1" dirty="0"/>
              <a:t>Result:</a:t>
            </a:r>
            <a:r>
              <a:rPr lang="en-US" dirty="0"/>
              <a:t> real &gt; fake</a:t>
            </a:r>
          </a:p>
          <a:p>
            <a:endParaRPr lang="en-US" dirty="0"/>
          </a:p>
          <a:p>
            <a:r>
              <a:rPr lang="en-US" b="1" dirty="0"/>
              <a:t>Real = sharper &amp; Fake = softer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7"/>
          <p:cNvSpPr txBox="1">
            <a:spLocks noGrp="1"/>
          </p:cNvSpPr>
          <p:nvPr>
            <p:ph type="title"/>
          </p:nvPr>
        </p:nvSpPr>
        <p:spPr>
          <a:xfrm>
            <a:off x="101600" y="280025"/>
            <a:ext cx="8869800" cy="54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000" dirty="0"/>
              <a:t>Model &amp; Training</a:t>
            </a:r>
            <a:endParaRPr sz="2000" dirty="0"/>
          </a:p>
        </p:txBody>
      </p:sp>
      <p:sp>
        <p:nvSpPr>
          <p:cNvPr id="287" name="Google Shape;287;p57"/>
          <p:cNvSpPr txBox="1"/>
          <p:nvPr/>
        </p:nvSpPr>
        <p:spPr>
          <a:xfrm>
            <a:off x="230345" y="1012123"/>
            <a:ext cx="5270016" cy="3329532"/>
          </a:xfrm>
          <a:prstGeom prst="rect">
            <a:avLst/>
          </a:prstGeom>
          <a:noFill/>
          <a:ln>
            <a:noFill/>
          </a:ln>
        </p:spPr>
        <p:txBody>
          <a:bodyPr spcFirstLastPara="1" wrap="square" lIns="91425" tIns="91425" rIns="91425" bIns="91425" anchor="t" anchorCtr="0">
            <a:noAutofit/>
          </a:bodyPr>
          <a:lstStyle/>
          <a:p>
            <a:r>
              <a:rPr lang="en-US" b="1" dirty="0"/>
              <a:t>Structure:</a:t>
            </a:r>
            <a:r>
              <a:rPr lang="en-US" dirty="0"/>
              <a:t> </a:t>
            </a:r>
          </a:p>
          <a:p>
            <a:r>
              <a:rPr lang="en-US" dirty="0"/>
              <a:t>3 Conv-Pool blocks (32 → 64 → 128) → Dense 128 + Dropout 0.30 → Sigmoid</a:t>
            </a:r>
          </a:p>
          <a:p>
            <a:endParaRPr lang="en-US" dirty="0"/>
          </a:p>
          <a:p>
            <a:r>
              <a:rPr lang="en-US" b="1" dirty="0"/>
              <a:t>Size:</a:t>
            </a:r>
            <a:r>
              <a:rPr lang="en-US" dirty="0"/>
              <a:t>  5.4 M weights (≈ 20 MB) </a:t>
            </a:r>
          </a:p>
          <a:p>
            <a:endParaRPr lang="en-US" b="1" dirty="0"/>
          </a:p>
          <a:p>
            <a:r>
              <a:rPr lang="en-US" b="1" dirty="0"/>
              <a:t>Input &amp; Augment:</a:t>
            </a:r>
            <a:r>
              <a:rPr lang="en-US" dirty="0"/>
              <a:t> 160 × 160 RGB │ flip + ±5 ° rotate</a:t>
            </a:r>
          </a:p>
          <a:p>
            <a:endParaRPr lang="en-US" dirty="0"/>
          </a:p>
          <a:p>
            <a:r>
              <a:rPr lang="en-US" b="1" dirty="0"/>
              <a:t>Training run:</a:t>
            </a:r>
            <a:r>
              <a:rPr lang="en-US" dirty="0"/>
              <a:t> max 30 epochs, early-stop 4 │ ≈ 4 h total</a:t>
            </a:r>
          </a:p>
          <a:p>
            <a:endParaRPr lang="en-US" dirty="0"/>
          </a:p>
          <a:p>
            <a:r>
              <a:rPr lang="en-US" b="1" dirty="0"/>
              <a:t>Learning curve:</a:t>
            </a:r>
            <a:r>
              <a:rPr lang="en-US" dirty="0"/>
              <a:t> train/</a:t>
            </a:r>
            <a:r>
              <a:rPr lang="en-US" dirty="0" err="1"/>
              <a:t>val</a:t>
            </a:r>
            <a:r>
              <a:rPr lang="en-US" dirty="0"/>
              <a:t> accuracy climbs from 0.65 → 0.96; loss falls smoothly, no over-fit</a:t>
            </a:r>
          </a:p>
        </p:txBody>
      </p:sp>
      <p:pic>
        <p:nvPicPr>
          <p:cNvPr id="5" name="Picture 4">
            <a:extLst>
              <a:ext uri="{FF2B5EF4-FFF2-40B4-BE49-F238E27FC236}">
                <a16:creationId xmlns:a16="http://schemas.microsoft.com/office/drawing/2014/main" id="{0D52C2E0-9550-F0DB-293A-6C60D7AA6098}"/>
              </a:ext>
            </a:extLst>
          </p:cNvPr>
          <p:cNvPicPr>
            <a:picLocks noChangeAspect="1"/>
          </p:cNvPicPr>
          <p:nvPr/>
        </p:nvPicPr>
        <p:blipFill>
          <a:blip r:embed="rId3"/>
          <a:stretch>
            <a:fillRect/>
          </a:stretch>
        </p:blipFill>
        <p:spPr>
          <a:xfrm>
            <a:off x="5609684" y="540746"/>
            <a:ext cx="3171348" cy="2031004"/>
          </a:xfrm>
          <a:prstGeom prst="rect">
            <a:avLst/>
          </a:prstGeom>
        </p:spPr>
      </p:pic>
      <p:pic>
        <p:nvPicPr>
          <p:cNvPr id="6" name="Picture 5">
            <a:extLst>
              <a:ext uri="{FF2B5EF4-FFF2-40B4-BE49-F238E27FC236}">
                <a16:creationId xmlns:a16="http://schemas.microsoft.com/office/drawing/2014/main" id="{348BCA9A-DDA5-B4EF-D5C9-0D1DA6DEEFDF}"/>
              </a:ext>
            </a:extLst>
          </p:cNvPr>
          <p:cNvPicPr>
            <a:picLocks noChangeAspect="1"/>
          </p:cNvPicPr>
          <p:nvPr/>
        </p:nvPicPr>
        <p:blipFill>
          <a:blip r:embed="rId4"/>
          <a:stretch>
            <a:fillRect/>
          </a:stretch>
        </p:blipFill>
        <p:spPr>
          <a:xfrm>
            <a:off x="5609685" y="2474051"/>
            <a:ext cx="3171348" cy="20502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8"/>
          <p:cNvSpPr txBox="1">
            <a:spLocks noGrp="1"/>
          </p:cNvSpPr>
          <p:nvPr>
            <p:ph type="title"/>
          </p:nvPr>
        </p:nvSpPr>
        <p:spPr>
          <a:xfrm>
            <a:off x="101600" y="280025"/>
            <a:ext cx="8869800" cy="548700"/>
          </a:xfrm>
          <a:prstGeom prst="rect">
            <a:avLst/>
          </a:prstGeom>
        </p:spPr>
        <p:txBody>
          <a:bodyPr spcFirstLastPara="1" wrap="square" lIns="91425" tIns="45700" rIns="91425" bIns="45700" anchor="ctr" anchorCtr="0">
            <a:normAutofit/>
          </a:bodyPr>
          <a:lstStyle/>
          <a:p>
            <a:pPr lvl="0"/>
            <a:r>
              <a:rPr lang="en-US" sz="2000" dirty="0"/>
              <a:t>Model Result and Validation</a:t>
            </a:r>
            <a:endParaRPr sz="2000" dirty="0"/>
          </a:p>
        </p:txBody>
      </p:sp>
      <p:sp>
        <p:nvSpPr>
          <p:cNvPr id="2" name="TextBox 1">
            <a:extLst>
              <a:ext uri="{FF2B5EF4-FFF2-40B4-BE49-F238E27FC236}">
                <a16:creationId xmlns:a16="http://schemas.microsoft.com/office/drawing/2014/main" id="{13F93AAB-76F4-F1FE-5A6D-035183F4DF67}"/>
              </a:ext>
            </a:extLst>
          </p:cNvPr>
          <p:cNvSpPr txBox="1"/>
          <p:nvPr/>
        </p:nvSpPr>
        <p:spPr>
          <a:xfrm>
            <a:off x="321088" y="1399309"/>
            <a:ext cx="3915866" cy="2246769"/>
          </a:xfrm>
          <a:prstGeom prst="rect">
            <a:avLst/>
          </a:prstGeom>
          <a:noFill/>
        </p:spPr>
        <p:txBody>
          <a:bodyPr wrap="square" rtlCol="0">
            <a:spAutoFit/>
          </a:bodyPr>
          <a:lstStyle/>
          <a:p>
            <a:r>
              <a:rPr lang="en-US" b="1" dirty="0"/>
              <a:t>Test accuracy:</a:t>
            </a:r>
            <a:r>
              <a:rPr lang="en-US" dirty="0"/>
              <a:t> </a:t>
            </a:r>
            <a:r>
              <a:rPr lang="en-US" b="1" dirty="0"/>
              <a:t>96 %</a:t>
            </a:r>
            <a:r>
              <a:rPr lang="en-US" dirty="0"/>
              <a:t> on 20 k hold-out images</a:t>
            </a:r>
          </a:p>
          <a:p>
            <a:endParaRPr lang="en-US" dirty="0"/>
          </a:p>
          <a:p>
            <a:r>
              <a:rPr lang="en-US" b="1" dirty="0"/>
              <a:t>Precision / Recall:</a:t>
            </a:r>
            <a:r>
              <a:rPr lang="en-US" dirty="0"/>
              <a:t> 0.97 (real) 0.96 (fake)</a:t>
            </a:r>
          </a:p>
          <a:p>
            <a:endParaRPr lang="en-US" dirty="0"/>
          </a:p>
          <a:p>
            <a:r>
              <a:rPr lang="en-US" b="1" dirty="0"/>
              <a:t>Confusion matrix:</a:t>
            </a:r>
            <a:endParaRPr lang="en-US" dirty="0"/>
          </a:p>
          <a:p>
            <a:pPr lvl="2"/>
            <a:r>
              <a:rPr lang="en-US" dirty="0"/>
              <a:t>	9,637 real faces caught, 363 missed</a:t>
            </a:r>
          </a:p>
          <a:p>
            <a:pPr lvl="1"/>
            <a:r>
              <a:rPr lang="en-US" dirty="0"/>
              <a:t>	9,651 fakes caught, 349 missed</a:t>
            </a:r>
          </a:p>
          <a:p>
            <a:endParaRPr lang="en-US" dirty="0"/>
          </a:p>
          <a:p>
            <a:r>
              <a:rPr lang="en-US" dirty="0"/>
              <a:t>Balanced performance across both classes</a:t>
            </a:r>
          </a:p>
        </p:txBody>
      </p:sp>
      <p:pic>
        <p:nvPicPr>
          <p:cNvPr id="3" name="Picture 2">
            <a:extLst>
              <a:ext uri="{FF2B5EF4-FFF2-40B4-BE49-F238E27FC236}">
                <a16:creationId xmlns:a16="http://schemas.microsoft.com/office/drawing/2014/main" id="{7932A291-094F-4043-86BF-40821A2B686A}"/>
              </a:ext>
            </a:extLst>
          </p:cNvPr>
          <p:cNvPicPr>
            <a:picLocks noChangeAspect="1"/>
          </p:cNvPicPr>
          <p:nvPr/>
        </p:nvPicPr>
        <p:blipFill>
          <a:blip r:embed="rId3"/>
          <a:stretch>
            <a:fillRect/>
          </a:stretch>
        </p:blipFill>
        <p:spPr>
          <a:xfrm>
            <a:off x="4781514" y="896258"/>
            <a:ext cx="3531847" cy="311319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9"/>
          <p:cNvSpPr txBox="1">
            <a:spLocks noGrp="1"/>
          </p:cNvSpPr>
          <p:nvPr>
            <p:ph type="title"/>
          </p:nvPr>
        </p:nvSpPr>
        <p:spPr>
          <a:xfrm>
            <a:off x="101600" y="280025"/>
            <a:ext cx="8869800" cy="548700"/>
          </a:xfrm>
          <a:prstGeom prst="rect">
            <a:avLst/>
          </a:prstGeom>
        </p:spPr>
        <p:txBody>
          <a:bodyPr spcFirstLastPara="1" wrap="square" lIns="91425" tIns="45700" rIns="91425" bIns="45700" anchor="ctr" anchorCtr="0">
            <a:normAutofit/>
          </a:bodyPr>
          <a:lstStyle/>
          <a:p>
            <a:pPr lvl="0"/>
            <a:r>
              <a:rPr lang="en-US" sz="2000" dirty="0"/>
              <a:t>Grad-CAM: Where the Model Looks</a:t>
            </a:r>
            <a:endParaRPr sz="2000" dirty="0"/>
          </a:p>
        </p:txBody>
      </p:sp>
      <p:sp>
        <p:nvSpPr>
          <p:cNvPr id="2" name="TextBox 1">
            <a:extLst>
              <a:ext uri="{FF2B5EF4-FFF2-40B4-BE49-F238E27FC236}">
                <a16:creationId xmlns:a16="http://schemas.microsoft.com/office/drawing/2014/main" id="{054E0890-A02D-7102-28B2-1E646BDF451D}"/>
              </a:ext>
            </a:extLst>
          </p:cNvPr>
          <p:cNvSpPr txBox="1"/>
          <p:nvPr/>
        </p:nvSpPr>
        <p:spPr>
          <a:xfrm>
            <a:off x="390888" y="1242252"/>
            <a:ext cx="4495218" cy="2462213"/>
          </a:xfrm>
          <a:prstGeom prst="rect">
            <a:avLst/>
          </a:prstGeom>
          <a:noFill/>
        </p:spPr>
        <p:txBody>
          <a:bodyPr wrap="square" rtlCol="0">
            <a:spAutoFit/>
          </a:bodyPr>
          <a:lstStyle/>
          <a:p>
            <a:r>
              <a:rPr lang="en-US" dirty="0"/>
              <a:t>- Heat concentrates on </a:t>
            </a:r>
            <a:r>
              <a:rPr lang="en-US" b="1" dirty="0"/>
              <a:t>hairline / parting, eye corners, lips, wrinkle lines</a:t>
            </a:r>
          </a:p>
          <a:p>
            <a:endParaRPr lang="en-US" dirty="0"/>
          </a:p>
          <a:p>
            <a:r>
              <a:rPr lang="en-US" dirty="0"/>
              <a:t>- These spots hold the finest edges and texture in a face</a:t>
            </a:r>
          </a:p>
          <a:p>
            <a:endParaRPr lang="en-US" dirty="0"/>
          </a:p>
          <a:p>
            <a:r>
              <a:rPr lang="en-US" dirty="0"/>
              <a:t>- Model inspects them for blur or </a:t>
            </a:r>
            <a:r>
              <a:rPr lang="en-US" dirty="0" err="1"/>
              <a:t>colour</a:t>
            </a:r>
            <a:r>
              <a:rPr lang="en-US" dirty="0"/>
              <a:t> seams → main evidence for the decision</a:t>
            </a:r>
          </a:p>
          <a:p>
            <a:endParaRPr lang="en-US" dirty="0"/>
          </a:p>
          <a:p>
            <a:r>
              <a:rPr lang="en-US" dirty="0"/>
              <a:t>- Same regions showed texture loss in sharpness &amp; FFT EDA plots</a:t>
            </a:r>
          </a:p>
        </p:txBody>
      </p:sp>
      <p:pic>
        <p:nvPicPr>
          <p:cNvPr id="4" name="Picture 3">
            <a:extLst>
              <a:ext uri="{FF2B5EF4-FFF2-40B4-BE49-F238E27FC236}">
                <a16:creationId xmlns:a16="http://schemas.microsoft.com/office/drawing/2014/main" id="{10E54358-31D1-FC6F-AC6E-3001A6667E59}"/>
              </a:ext>
            </a:extLst>
          </p:cNvPr>
          <p:cNvPicPr>
            <a:picLocks noChangeAspect="1"/>
          </p:cNvPicPr>
          <p:nvPr/>
        </p:nvPicPr>
        <p:blipFill>
          <a:blip r:embed="rId3"/>
          <a:stretch>
            <a:fillRect/>
          </a:stretch>
        </p:blipFill>
        <p:spPr>
          <a:xfrm>
            <a:off x="5245108" y="2866847"/>
            <a:ext cx="1675236" cy="1675236"/>
          </a:xfrm>
          <a:prstGeom prst="rect">
            <a:avLst/>
          </a:prstGeom>
        </p:spPr>
      </p:pic>
      <p:pic>
        <p:nvPicPr>
          <p:cNvPr id="6" name="Picture 5" descr="A person with a colorful face&#10;&#10;AI-generated content may be incorrect.">
            <a:extLst>
              <a:ext uri="{FF2B5EF4-FFF2-40B4-BE49-F238E27FC236}">
                <a16:creationId xmlns:a16="http://schemas.microsoft.com/office/drawing/2014/main" id="{0FFE98FA-3173-4DE5-4E17-7D93C5CC63B5}"/>
              </a:ext>
            </a:extLst>
          </p:cNvPr>
          <p:cNvPicPr>
            <a:picLocks noChangeAspect="1"/>
          </p:cNvPicPr>
          <p:nvPr/>
        </p:nvPicPr>
        <p:blipFill>
          <a:blip r:embed="rId4"/>
          <a:stretch>
            <a:fillRect/>
          </a:stretch>
        </p:blipFill>
        <p:spPr>
          <a:xfrm>
            <a:off x="7008294" y="2859867"/>
            <a:ext cx="1683233" cy="1675236"/>
          </a:xfrm>
          <a:prstGeom prst="rect">
            <a:avLst/>
          </a:prstGeom>
        </p:spPr>
      </p:pic>
      <p:pic>
        <p:nvPicPr>
          <p:cNvPr id="8" name="Picture 7" descr="A person with glasses and beard smiling&#10;&#10;AI-generated content may be incorrect.">
            <a:extLst>
              <a:ext uri="{FF2B5EF4-FFF2-40B4-BE49-F238E27FC236}">
                <a16:creationId xmlns:a16="http://schemas.microsoft.com/office/drawing/2014/main" id="{F392164E-A495-23FC-B3D9-EDF3D772EF9C}"/>
              </a:ext>
            </a:extLst>
          </p:cNvPr>
          <p:cNvPicPr>
            <a:picLocks noChangeAspect="1"/>
          </p:cNvPicPr>
          <p:nvPr/>
        </p:nvPicPr>
        <p:blipFill>
          <a:blip r:embed="rId5"/>
          <a:stretch>
            <a:fillRect/>
          </a:stretch>
        </p:blipFill>
        <p:spPr>
          <a:xfrm>
            <a:off x="5245108" y="960501"/>
            <a:ext cx="1675236" cy="1687202"/>
          </a:xfrm>
          <a:prstGeom prst="rect">
            <a:avLst/>
          </a:prstGeom>
        </p:spPr>
      </p:pic>
      <p:pic>
        <p:nvPicPr>
          <p:cNvPr id="10" name="Picture 9" descr="A person with a heat wave&#10;&#10;AI-generated content may be incorrect.">
            <a:extLst>
              <a:ext uri="{FF2B5EF4-FFF2-40B4-BE49-F238E27FC236}">
                <a16:creationId xmlns:a16="http://schemas.microsoft.com/office/drawing/2014/main" id="{842ABADA-0A07-3B88-34F3-7B243EECA01C}"/>
              </a:ext>
            </a:extLst>
          </p:cNvPr>
          <p:cNvPicPr>
            <a:picLocks noChangeAspect="1"/>
          </p:cNvPicPr>
          <p:nvPr/>
        </p:nvPicPr>
        <p:blipFill>
          <a:blip r:embed="rId6"/>
          <a:stretch>
            <a:fillRect/>
          </a:stretch>
        </p:blipFill>
        <p:spPr>
          <a:xfrm>
            <a:off x="7008294" y="967481"/>
            <a:ext cx="1667163" cy="1687202"/>
          </a:xfrm>
          <a:prstGeom prst="rect">
            <a:avLst/>
          </a:prstGeom>
        </p:spPr>
      </p:pic>
      <p:sp>
        <p:nvSpPr>
          <p:cNvPr id="11" name="TextBox 10">
            <a:extLst>
              <a:ext uri="{FF2B5EF4-FFF2-40B4-BE49-F238E27FC236}">
                <a16:creationId xmlns:a16="http://schemas.microsoft.com/office/drawing/2014/main" id="{F79E1C43-B05D-5370-56AF-B801510BCF00}"/>
              </a:ext>
            </a:extLst>
          </p:cNvPr>
          <p:cNvSpPr txBox="1"/>
          <p:nvPr/>
        </p:nvSpPr>
        <p:spPr>
          <a:xfrm>
            <a:off x="6666047" y="682447"/>
            <a:ext cx="809697" cy="307777"/>
          </a:xfrm>
          <a:prstGeom prst="rect">
            <a:avLst/>
          </a:prstGeom>
          <a:noFill/>
        </p:spPr>
        <p:txBody>
          <a:bodyPr wrap="square" rtlCol="0">
            <a:spAutoFit/>
          </a:bodyPr>
          <a:lstStyle/>
          <a:p>
            <a:r>
              <a:rPr lang="en-US" dirty="0"/>
              <a:t>Real</a:t>
            </a:r>
          </a:p>
        </p:txBody>
      </p:sp>
      <p:sp>
        <p:nvSpPr>
          <p:cNvPr id="15" name="TextBox 14">
            <a:extLst>
              <a:ext uri="{FF2B5EF4-FFF2-40B4-BE49-F238E27FC236}">
                <a16:creationId xmlns:a16="http://schemas.microsoft.com/office/drawing/2014/main" id="{ECEC21FE-349D-29F1-829B-7E9EE28A9F59}"/>
              </a:ext>
            </a:extLst>
          </p:cNvPr>
          <p:cNvSpPr txBox="1"/>
          <p:nvPr/>
        </p:nvSpPr>
        <p:spPr>
          <a:xfrm>
            <a:off x="6666046" y="2596407"/>
            <a:ext cx="809697" cy="307777"/>
          </a:xfrm>
          <a:prstGeom prst="rect">
            <a:avLst/>
          </a:prstGeom>
          <a:noFill/>
        </p:spPr>
        <p:txBody>
          <a:bodyPr wrap="square" rtlCol="0">
            <a:spAutoFit/>
          </a:bodyPr>
          <a:lstStyle/>
          <a:p>
            <a:r>
              <a:rPr lang="en-US" dirty="0"/>
              <a:t>Fake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60"/>
          <p:cNvSpPr txBox="1">
            <a:spLocks noGrp="1"/>
          </p:cNvSpPr>
          <p:nvPr>
            <p:ph type="title"/>
          </p:nvPr>
        </p:nvSpPr>
        <p:spPr>
          <a:xfrm>
            <a:off x="101600" y="280025"/>
            <a:ext cx="8869800" cy="548700"/>
          </a:xfrm>
          <a:prstGeom prst="rect">
            <a:avLst/>
          </a:prstGeom>
        </p:spPr>
        <p:txBody>
          <a:bodyPr spcFirstLastPara="1" wrap="square" lIns="91425" tIns="45700" rIns="91425" bIns="45700" anchor="ctr" anchorCtr="0">
            <a:normAutofit/>
          </a:bodyPr>
          <a:lstStyle/>
          <a:p>
            <a:pPr lvl="0"/>
            <a:r>
              <a:rPr lang="en-US" sz="2000" dirty="0"/>
              <a:t>Deployment &amp; Demo </a:t>
            </a:r>
            <a:endParaRPr sz="2000" dirty="0"/>
          </a:p>
        </p:txBody>
      </p:sp>
      <p:pic>
        <p:nvPicPr>
          <p:cNvPr id="6" name="Picture 5" descr="A screenshot of a computer&#10;&#10;AI-generated content may be incorrect.">
            <a:extLst>
              <a:ext uri="{FF2B5EF4-FFF2-40B4-BE49-F238E27FC236}">
                <a16:creationId xmlns:a16="http://schemas.microsoft.com/office/drawing/2014/main" id="{9803ADE4-5C21-F019-A83B-0AFA97F82F54}"/>
              </a:ext>
            </a:extLst>
          </p:cNvPr>
          <p:cNvPicPr>
            <a:picLocks noChangeAspect="1"/>
          </p:cNvPicPr>
          <p:nvPr/>
        </p:nvPicPr>
        <p:blipFill>
          <a:blip r:embed="rId3"/>
          <a:stretch>
            <a:fillRect/>
          </a:stretch>
        </p:blipFill>
        <p:spPr>
          <a:xfrm>
            <a:off x="932637" y="885215"/>
            <a:ext cx="7457506" cy="3531848"/>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7CB8AD40-BFBC-5793-E27F-88B2480CABCC}"/>
              </a:ext>
            </a:extLst>
          </p:cNvPr>
          <p:cNvPicPr>
            <a:picLocks noChangeAspect="1"/>
          </p:cNvPicPr>
          <p:nvPr/>
        </p:nvPicPr>
        <p:blipFill>
          <a:blip r:embed="rId4"/>
          <a:stretch>
            <a:fillRect/>
          </a:stretch>
        </p:blipFill>
        <p:spPr>
          <a:xfrm>
            <a:off x="830638" y="810236"/>
            <a:ext cx="7772400" cy="36068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61"/>
          <p:cNvSpPr txBox="1">
            <a:spLocks noGrp="1"/>
          </p:cNvSpPr>
          <p:nvPr>
            <p:ph type="title"/>
          </p:nvPr>
        </p:nvSpPr>
        <p:spPr>
          <a:xfrm>
            <a:off x="101600" y="280025"/>
            <a:ext cx="8869800" cy="548700"/>
          </a:xfrm>
          <a:prstGeom prst="rect">
            <a:avLst/>
          </a:prstGeom>
        </p:spPr>
        <p:txBody>
          <a:bodyPr spcFirstLastPara="1" wrap="square" lIns="91425" tIns="45700" rIns="91425" bIns="45700" anchor="ctr" anchorCtr="0">
            <a:normAutofit/>
          </a:bodyPr>
          <a:lstStyle/>
          <a:p>
            <a:pPr lvl="0"/>
            <a:r>
              <a:rPr lang="en-US" sz="2000" dirty="0"/>
              <a:t>Conclusion &amp; Next Steps</a:t>
            </a:r>
            <a:endParaRPr sz="2000" dirty="0"/>
          </a:p>
        </p:txBody>
      </p:sp>
      <p:sp>
        <p:nvSpPr>
          <p:cNvPr id="314" name="Google Shape;314;p61"/>
          <p:cNvSpPr txBox="1"/>
          <p:nvPr/>
        </p:nvSpPr>
        <p:spPr>
          <a:xfrm>
            <a:off x="692375" y="1069717"/>
            <a:ext cx="7688250" cy="3378556"/>
          </a:xfrm>
          <a:prstGeom prst="rect">
            <a:avLst/>
          </a:prstGeom>
          <a:noFill/>
          <a:ln>
            <a:noFill/>
          </a:ln>
        </p:spPr>
        <p:txBody>
          <a:bodyPr spcFirstLastPara="1" wrap="square" lIns="91425" tIns="91425" rIns="91425" bIns="91425" anchor="t" anchorCtr="0">
            <a:noAutofit/>
          </a:bodyPr>
          <a:lstStyle/>
          <a:p>
            <a:endParaRPr lang="en-US" sz="1600" b="1" dirty="0"/>
          </a:p>
          <a:p>
            <a:r>
              <a:rPr lang="en-US" sz="1600" b="1" dirty="0"/>
              <a:t>Key results</a:t>
            </a:r>
          </a:p>
          <a:p>
            <a:endParaRPr lang="en-US" sz="1600" dirty="0"/>
          </a:p>
          <a:p>
            <a:r>
              <a:rPr lang="en-US" sz="1600" dirty="0"/>
              <a:t>- Lightweight CNN → </a:t>
            </a:r>
            <a:r>
              <a:rPr lang="en-US" sz="1600" b="1" dirty="0"/>
              <a:t>96 % accuracy, 96 % precision, 97 % recall</a:t>
            </a:r>
            <a:endParaRPr lang="en-US" sz="1600" dirty="0"/>
          </a:p>
          <a:p>
            <a:r>
              <a:rPr lang="en-US" sz="1600" dirty="0"/>
              <a:t>- </a:t>
            </a:r>
            <a:r>
              <a:rPr lang="en-US" sz="1600" dirty="0" err="1"/>
              <a:t>Streamlit</a:t>
            </a:r>
            <a:r>
              <a:rPr lang="en-US" sz="1600" dirty="0"/>
              <a:t> dashboard turns the model into a drop-in moderation tool</a:t>
            </a:r>
          </a:p>
          <a:p>
            <a:endParaRPr lang="en-US" sz="1600" dirty="0"/>
          </a:p>
          <a:p>
            <a:r>
              <a:rPr lang="en-US" sz="1600" b="1" dirty="0"/>
              <a:t>Current limits</a:t>
            </a:r>
          </a:p>
          <a:p>
            <a:endParaRPr lang="en-US" sz="1600" dirty="0"/>
          </a:p>
          <a:p>
            <a:r>
              <a:rPr lang="en-US" sz="1600" dirty="0"/>
              <a:t>- Training fakes = StyleGAN only → diffusion &amp; video deep-fakes still untested</a:t>
            </a:r>
          </a:p>
          <a:p>
            <a:r>
              <a:rPr lang="en-US" sz="1600" dirty="0"/>
              <a:t>- Newer generators blur less; tiny edge gaps keep shrinking</a:t>
            </a:r>
          </a:p>
          <a:p>
            <a:r>
              <a:rPr lang="en-US" sz="1600" dirty="0"/>
              <a:t>- Higher-res training needs more powerful GPU &amp; VRAM</a:t>
            </a:r>
          </a:p>
          <a:p>
            <a:endParaRPr lang="en-US" sz="1600" dirty="0"/>
          </a:p>
          <a:p>
            <a:endParaRPr lang="en-US" sz="1600" dirty="0"/>
          </a:p>
          <a:p>
            <a:endParaRPr lang="en-US" sz="1600" b="1" dirty="0"/>
          </a:p>
          <a:p>
            <a:endParaRPr lang="en-US" sz="16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Chicago ">
  <a:themeElements>
    <a:clrScheme name="UChicago">
      <a:dk1>
        <a:srgbClr val="800000"/>
      </a:dk1>
      <a:lt1>
        <a:srgbClr val="FFFFFF"/>
      </a:lt1>
      <a:dk2>
        <a:srgbClr val="110E0E"/>
      </a:dk2>
      <a:lt2>
        <a:srgbClr val="EAEAEA"/>
      </a:lt2>
      <a:accent1>
        <a:srgbClr val="800000"/>
      </a:accent1>
      <a:accent2>
        <a:srgbClr val="F8A429"/>
      </a:accent2>
      <a:accent3>
        <a:srgbClr val="C16622"/>
      </a:accent3>
      <a:accent4>
        <a:srgbClr val="91AB5A"/>
      </a:accent4>
      <a:accent5>
        <a:srgbClr val="58593F"/>
      </a:accent5>
      <a:accent6>
        <a:srgbClr val="155F83"/>
      </a:accent6>
      <a:hlink>
        <a:srgbClr val="800000"/>
      </a:hlink>
      <a:folHlink>
        <a:srgbClr val="BA7B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937</Words>
  <Application>Microsoft Macintosh PowerPoint</Application>
  <PresentationFormat>On-screen Show (16:9)</PresentationFormat>
  <Paragraphs>103</Paragraphs>
  <Slides>10</Slides>
  <Notes>10</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10</vt:i4>
      </vt:variant>
    </vt:vector>
  </HeadingPairs>
  <TitlesOfParts>
    <vt:vector size="13" baseType="lpstr">
      <vt:lpstr>Arial</vt:lpstr>
      <vt:lpstr>Simple Light</vt:lpstr>
      <vt:lpstr>UChicago </vt:lpstr>
      <vt:lpstr>Deep-Fake Face Detection with Machine Learning</vt:lpstr>
      <vt:lpstr>Why do we need deep-fake face detection?</vt:lpstr>
      <vt:lpstr>Dataset Overview</vt:lpstr>
      <vt:lpstr>EDA Findings</vt:lpstr>
      <vt:lpstr>Model &amp; Training</vt:lpstr>
      <vt:lpstr>Model Result and Validation</vt:lpstr>
      <vt:lpstr>Grad-CAM: Where the Model Looks</vt:lpstr>
      <vt:lpstr>Deployment &amp; Demo </vt:lpstr>
      <vt:lpstr>Conclusion &amp; 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Eugene Kim</cp:lastModifiedBy>
  <cp:revision>1</cp:revision>
  <dcterms:modified xsi:type="dcterms:W3CDTF">2025-05-31T15:14:52Z</dcterms:modified>
</cp:coreProperties>
</file>